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87" r:id="rId5"/>
    <p:sldMasterId id="2147483699" r:id="rId6"/>
    <p:sldMasterId id="2147483713" r:id="rId7"/>
  </p:sldMasterIdLst>
  <p:notesMasterIdLst>
    <p:notesMasterId r:id="rId30"/>
  </p:notesMasterIdLst>
  <p:handoutMasterIdLst>
    <p:handoutMasterId r:id="rId31"/>
  </p:handoutMasterIdLst>
  <p:sldIdLst>
    <p:sldId id="348" r:id="rId8"/>
    <p:sldId id="256" r:id="rId9"/>
    <p:sldId id="263" r:id="rId10"/>
    <p:sldId id="891" r:id="rId11"/>
    <p:sldId id="890" r:id="rId12"/>
    <p:sldId id="919" r:id="rId13"/>
    <p:sldId id="912" r:id="rId14"/>
    <p:sldId id="371" r:id="rId15"/>
    <p:sldId id="892" r:id="rId16"/>
    <p:sldId id="922" r:id="rId17"/>
    <p:sldId id="372" r:id="rId18"/>
    <p:sldId id="893" r:id="rId19"/>
    <p:sldId id="373" r:id="rId20"/>
    <p:sldId id="915" r:id="rId21"/>
    <p:sldId id="902" r:id="rId22"/>
    <p:sldId id="874" r:id="rId23"/>
    <p:sldId id="908" r:id="rId24"/>
    <p:sldId id="923" r:id="rId25"/>
    <p:sldId id="909" r:id="rId26"/>
    <p:sldId id="910" r:id="rId27"/>
    <p:sldId id="911" r:id="rId28"/>
    <p:sldId id="920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3EE73A-5A3E-F695-2A30-D17F400B631E}" name="Ashley Smith" initials="AS" userId="S::asmith@cas.ca::b4684d53-c014-4edc-8e13-7fcd1cd4b7f2" providerId="AD"/>
  <p188:author id="{1D400FC3-947D-1D40-04FE-51C0BEB7FC25}" name="Ana Kanwal" initials="AK" userId="S::akanwal@cas.ca::5100736b-744f-43fb-8b86-33707a48f0ff" providerId="AD"/>
  <p188:author id="{425654CF-1EAF-1CD4-F130-48420131637C}" name="Cristina Mita" initials="CM" userId="S::cmita@cas.ca::e8b4a9d3-c1f9-4108-89eb-eacfc30204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886"/>
    <a:srgbClr val="F8F8F8"/>
    <a:srgbClr val="4098D5"/>
    <a:srgbClr val="18689D"/>
    <a:srgbClr val="2A8ACA"/>
    <a:srgbClr val="3C5A9B"/>
    <a:srgbClr val="0087AF"/>
    <a:srgbClr val="1AB2E8"/>
    <a:srgbClr val="00AAEB"/>
    <a:srgbClr val="E04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5E59D-00AF-43D5-898B-02BDC5DE158B}" v="12" dt="2022-09-20T14:34:33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Mita" userId="e8b4a9d3-c1f9-4108-89eb-eacfc302040a" providerId="ADAL" clId="{3E95E59D-00AF-43D5-898B-02BDC5DE158B}"/>
    <pc:docChg chg="undo custSel addSld delSld modSld sldOrd">
      <pc:chgData name="Cristina Mita" userId="e8b4a9d3-c1f9-4108-89eb-eacfc302040a" providerId="ADAL" clId="{3E95E59D-00AF-43D5-898B-02BDC5DE158B}" dt="2022-09-20T14:34:33.645" v="102" actId="20577"/>
      <pc:docMkLst>
        <pc:docMk/>
      </pc:docMkLst>
      <pc:sldChg chg="addSp delSp modSp mod ord">
        <pc:chgData name="Cristina Mita" userId="e8b4a9d3-c1f9-4108-89eb-eacfc302040a" providerId="ADAL" clId="{3E95E59D-00AF-43D5-898B-02BDC5DE158B}" dt="2022-09-20T14:15:30.586" v="23" actId="1076"/>
        <pc:sldMkLst>
          <pc:docMk/>
          <pc:sldMk cId="215394532" sldId="256"/>
        </pc:sldMkLst>
        <pc:spChg chg="add del mod">
          <ac:chgData name="Cristina Mita" userId="e8b4a9d3-c1f9-4108-89eb-eacfc302040a" providerId="ADAL" clId="{3E95E59D-00AF-43D5-898B-02BDC5DE158B}" dt="2022-09-20T14:15:04.628" v="16" actId="478"/>
          <ac:spMkLst>
            <pc:docMk/>
            <pc:sldMk cId="215394532" sldId="256"/>
            <ac:spMk id="3" creationId="{4BA560D9-6B3D-8D78-F759-95AA320C822D}"/>
          </ac:spMkLst>
        </pc:spChg>
        <pc:spChg chg="del">
          <ac:chgData name="Cristina Mita" userId="e8b4a9d3-c1f9-4108-89eb-eacfc302040a" providerId="ADAL" clId="{3E95E59D-00AF-43D5-898B-02BDC5DE158B}" dt="2022-09-20T14:15:00.808" v="15" actId="478"/>
          <ac:spMkLst>
            <pc:docMk/>
            <pc:sldMk cId="215394532" sldId="256"/>
            <ac:spMk id="4" creationId="{13D2CDE6-B326-4F6E-BD0F-53EC01C57CA2}"/>
          </ac:spMkLst>
        </pc:spChg>
        <pc:spChg chg="mod">
          <ac:chgData name="Cristina Mita" userId="e8b4a9d3-c1f9-4108-89eb-eacfc302040a" providerId="ADAL" clId="{3E95E59D-00AF-43D5-898B-02BDC5DE158B}" dt="2022-09-20T14:15:19.310" v="21" actId="404"/>
          <ac:spMkLst>
            <pc:docMk/>
            <pc:sldMk cId="215394532" sldId="256"/>
            <ac:spMk id="8" creationId="{10A179BA-3BB4-4FF6-AD57-4D8D8D30656B}"/>
          </ac:spMkLst>
        </pc:spChg>
        <pc:spChg chg="del">
          <ac:chgData name="Cristina Mita" userId="e8b4a9d3-c1f9-4108-89eb-eacfc302040a" providerId="ADAL" clId="{3E95E59D-00AF-43D5-898B-02BDC5DE158B}" dt="2022-09-20T14:14:58.633" v="14" actId="478"/>
          <ac:spMkLst>
            <pc:docMk/>
            <pc:sldMk cId="215394532" sldId="256"/>
            <ac:spMk id="9" creationId="{808DA86C-A76C-F953-2739-43215975A4D6}"/>
          </ac:spMkLst>
        </pc:spChg>
        <pc:picChg chg="mod">
          <ac:chgData name="Cristina Mita" userId="e8b4a9d3-c1f9-4108-89eb-eacfc302040a" providerId="ADAL" clId="{3E95E59D-00AF-43D5-898B-02BDC5DE158B}" dt="2022-09-20T14:15:30.586" v="23" actId="1076"/>
          <ac:picMkLst>
            <pc:docMk/>
            <pc:sldMk cId="215394532" sldId="256"/>
            <ac:picMk id="7" creationId="{F6DFEF42-80D4-41AB-B741-DFD137967AFA}"/>
          </ac:picMkLst>
        </pc:picChg>
      </pc:sldChg>
      <pc:sldChg chg="del">
        <pc:chgData name="Cristina Mita" userId="e8b4a9d3-c1f9-4108-89eb-eacfc302040a" providerId="ADAL" clId="{3E95E59D-00AF-43D5-898B-02BDC5DE158B}" dt="2022-09-20T14:16:07.791" v="36" actId="47"/>
        <pc:sldMkLst>
          <pc:docMk/>
          <pc:sldMk cId="2645036993" sldId="274"/>
        </pc:sldMkLst>
      </pc:sldChg>
      <pc:sldChg chg="addSp delSp modSp add del mod setBg delDesignElem">
        <pc:chgData name="Cristina Mita" userId="e8b4a9d3-c1f9-4108-89eb-eacfc302040a" providerId="ADAL" clId="{3E95E59D-00AF-43D5-898B-02BDC5DE158B}" dt="2022-09-20T14:16:04.041" v="35" actId="14100"/>
        <pc:sldMkLst>
          <pc:docMk/>
          <pc:sldMk cId="2782947635" sldId="348"/>
        </pc:sldMkLst>
        <pc:spChg chg="mod">
          <ac:chgData name="Cristina Mita" userId="e8b4a9d3-c1f9-4108-89eb-eacfc302040a" providerId="ADAL" clId="{3E95E59D-00AF-43D5-898B-02BDC5DE158B}" dt="2022-09-20T14:16:04.041" v="35" actId="14100"/>
          <ac:spMkLst>
            <pc:docMk/>
            <pc:sldMk cId="2782947635" sldId="348"/>
            <ac:spMk id="4" creationId="{76858055-8813-4F13-9D58-5ABAD448A8B7}"/>
          </ac:spMkLst>
        </pc:spChg>
        <pc:spChg chg="add">
          <ac:chgData name="Cristina Mita" userId="e8b4a9d3-c1f9-4108-89eb-eacfc302040a" providerId="ADAL" clId="{3E95E59D-00AF-43D5-898B-02BDC5DE158B}" dt="2022-09-20T14:15:42.418" v="26" actId="26606"/>
          <ac:spMkLst>
            <pc:docMk/>
            <pc:sldMk cId="2782947635" sldId="348"/>
            <ac:spMk id="9" creationId="{956C5C09-0043-4549-B800-2101B70D667D}"/>
          </ac:spMkLst>
        </pc:spChg>
        <pc:spChg chg="add">
          <ac:chgData name="Cristina Mita" userId="e8b4a9d3-c1f9-4108-89eb-eacfc302040a" providerId="ADAL" clId="{3E95E59D-00AF-43D5-898B-02BDC5DE158B}" dt="2022-09-20T14:15:42.418" v="26" actId="26606"/>
          <ac:spMkLst>
            <pc:docMk/>
            <pc:sldMk cId="2782947635" sldId="348"/>
            <ac:spMk id="11" creationId="{B2C335F7-F61C-4EB4-80F2-4B1438FE66BB}"/>
          </ac:spMkLst>
        </pc:spChg>
        <pc:spChg chg="add">
          <ac:chgData name="Cristina Mita" userId="e8b4a9d3-c1f9-4108-89eb-eacfc302040a" providerId="ADAL" clId="{3E95E59D-00AF-43D5-898B-02BDC5DE158B}" dt="2022-09-20T14:15:42.418" v="26" actId="26606"/>
          <ac:spMkLst>
            <pc:docMk/>
            <pc:sldMk cId="2782947635" sldId="348"/>
            <ac:spMk id="13" creationId="{D7F30350-89E1-48BF-9F61-291AB97768D0}"/>
          </ac:spMkLst>
        </pc:spChg>
        <pc:spChg chg="add del">
          <ac:chgData name="Cristina Mita" userId="e8b4a9d3-c1f9-4108-89eb-eacfc302040a" providerId="ADAL" clId="{3E95E59D-00AF-43D5-898B-02BDC5DE158B}" dt="2022-09-20T14:14:35.162" v="7"/>
          <ac:spMkLst>
            <pc:docMk/>
            <pc:sldMk cId="2782947635" sldId="348"/>
            <ac:spMk id="24" creationId="{3F24A09B-713F-43FC-AB6E-B88083968522}"/>
          </ac:spMkLst>
        </pc:spChg>
        <pc:picChg chg="add mod">
          <ac:chgData name="Cristina Mita" userId="e8b4a9d3-c1f9-4108-89eb-eacfc302040a" providerId="ADAL" clId="{3E95E59D-00AF-43D5-898B-02BDC5DE158B}" dt="2022-09-20T14:15:43.765" v="28" actId="962"/>
          <ac:picMkLst>
            <pc:docMk/>
            <pc:sldMk cId="2782947635" sldId="348"/>
            <ac:picMk id="2" creationId="{59BE8544-C92C-B0A1-8512-C7A77E474DF5}"/>
          </ac:picMkLst>
        </pc:picChg>
        <pc:picChg chg="del">
          <ac:chgData name="Cristina Mita" userId="e8b4a9d3-c1f9-4108-89eb-eacfc302040a" providerId="ADAL" clId="{3E95E59D-00AF-43D5-898B-02BDC5DE158B}" dt="2022-09-20T14:15:39.811" v="24" actId="478"/>
          <ac:picMkLst>
            <pc:docMk/>
            <pc:sldMk cId="2782947635" sldId="348"/>
            <ac:picMk id="16" creationId="{AD3EC85E-BDB1-4950-922B-001869934449}"/>
          </ac:picMkLst>
        </pc:picChg>
        <pc:cxnChg chg="add del">
          <ac:chgData name="Cristina Mita" userId="e8b4a9d3-c1f9-4108-89eb-eacfc302040a" providerId="ADAL" clId="{3E95E59D-00AF-43D5-898B-02BDC5DE158B}" dt="2022-09-20T14:14:35.162" v="7"/>
          <ac:cxnSpMkLst>
            <pc:docMk/>
            <pc:sldMk cId="2782947635" sldId="348"/>
            <ac:cxnSpMk id="23" creationId="{0B91AB35-C3B4-4B70-B3DD-13D63B7DA23D}"/>
          </ac:cxnSpMkLst>
        </pc:cxnChg>
      </pc:sldChg>
      <pc:sldChg chg="addSp delSp modSp mod setBg">
        <pc:chgData name="Cristina Mita" userId="e8b4a9d3-c1f9-4108-89eb-eacfc302040a" providerId="ADAL" clId="{3E95E59D-00AF-43D5-898B-02BDC5DE158B}" dt="2022-09-20T14:28:14.690" v="50" actId="26606"/>
        <pc:sldMkLst>
          <pc:docMk/>
          <pc:sldMk cId="3435237468" sldId="874"/>
        </pc:sldMkLst>
        <pc:spChg chg="mod">
          <ac:chgData name="Cristina Mita" userId="e8b4a9d3-c1f9-4108-89eb-eacfc302040a" providerId="ADAL" clId="{3E95E59D-00AF-43D5-898B-02BDC5DE158B}" dt="2022-09-20T14:26:38.567" v="42" actId="26606"/>
          <ac:spMkLst>
            <pc:docMk/>
            <pc:sldMk cId="3435237468" sldId="874"/>
            <ac:spMk id="9" creationId="{D12D8C9F-113C-CA03-22F0-60D869CFB57F}"/>
          </ac:spMkLst>
        </pc:spChg>
        <pc:spChg chg="mod ord">
          <ac:chgData name="Cristina Mita" userId="e8b4a9d3-c1f9-4108-89eb-eacfc302040a" providerId="ADAL" clId="{3E95E59D-00AF-43D5-898B-02BDC5DE158B}" dt="2022-09-20T14:26:38.567" v="42" actId="26606"/>
          <ac:spMkLst>
            <pc:docMk/>
            <pc:sldMk cId="3435237468" sldId="874"/>
            <ac:spMk id="10" creationId="{20E5547D-FBCA-854E-9493-F42E55FF2D88}"/>
          </ac:spMkLst>
        </pc:spChg>
        <pc:spChg chg="add del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15" creationId="{3346177D-ADC4-4968-B747-5CFCD390B5B9}"/>
          </ac:spMkLst>
        </pc:spChg>
        <pc:spChg chg="add del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17" creationId="{0844A943-BF79-4FEA-ABB1-3BD54D236606}"/>
          </ac:spMkLst>
        </pc:spChg>
        <pc:spChg chg="add del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19" creationId="{6437CC72-F4A8-4DC3-AFAB-D22C482C8100}"/>
          </ac:spMkLst>
        </pc:spChg>
        <pc:spChg chg="add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24" creationId="{3346177D-ADC4-4968-B747-5CFCD390B5B9}"/>
          </ac:spMkLst>
        </pc:spChg>
        <pc:spChg chg="add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26" creationId="{0844A943-BF79-4FEA-ABB1-3BD54D236606}"/>
          </ac:spMkLst>
        </pc:spChg>
        <pc:spChg chg="add">
          <ac:chgData name="Cristina Mita" userId="e8b4a9d3-c1f9-4108-89eb-eacfc302040a" providerId="ADAL" clId="{3E95E59D-00AF-43D5-898B-02BDC5DE158B}" dt="2022-09-20T14:28:14.690" v="50" actId="26606"/>
          <ac:spMkLst>
            <pc:docMk/>
            <pc:sldMk cId="3435237468" sldId="874"/>
            <ac:spMk id="28" creationId="{6437CC72-F4A8-4DC3-AFAB-D22C482C8100}"/>
          </ac:spMkLst>
        </pc:spChg>
        <pc:picChg chg="add mod">
          <ac:chgData name="Cristina Mita" userId="e8b4a9d3-c1f9-4108-89eb-eacfc302040a" providerId="ADAL" clId="{3E95E59D-00AF-43D5-898B-02BDC5DE158B}" dt="2022-09-20T14:26:38.567" v="42" actId="26606"/>
          <ac:picMkLst>
            <pc:docMk/>
            <pc:sldMk cId="3435237468" sldId="874"/>
            <ac:picMk id="3" creationId="{0663E054-B199-36E4-8361-48EB11537DFF}"/>
          </ac:picMkLst>
        </pc:picChg>
      </pc:sldChg>
      <pc:sldChg chg="addSp delSp modSp mod setBg">
        <pc:chgData name="Cristina Mita" userId="e8b4a9d3-c1f9-4108-89eb-eacfc302040a" providerId="ADAL" clId="{3E95E59D-00AF-43D5-898B-02BDC5DE158B}" dt="2022-09-20T14:33:12.503" v="96" actId="26606"/>
        <pc:sldMkLst>
          <pc:docMk/>
          <pc:sldMk cId="1235956524" sldId="891"/>
        </pc:sldMkLst>
        <pc:spChg chg="mod">
          <ac:chgData name="Cristina Mita" userId="e8b4a9d3-c1f9-4108-89eb-eacfc302040a" providerId="ADAL" clId="{3E95E59D-00AF-43D5-898B-02BDC5DE158B}" dt="2022-09-20T14:33:12.503" v="96" actId="26606"/>
          <ac:spMkLst>
            <pc:docMk/>
            <pc:sldMk cId="1235956524" sldId="891"/>
            <ac:spMk id="11" creationId="{EF15ABBA-C22D-9C16-D80C-488474B478F8}"/>
          </ac:spMkLst>
        </pc:spChg>
        <pc:spChg chg="mod ord">
          <ac:chgData name="Cristina Mita" userId="e8b4a9d3-c1f9-4108-89eb-eacfc302040a" providerId="ADAL" clId="{3E95E59D-00AF-43D5-898B-02BDC5DE158B}" dt="2022-09-20T14:33:12.503" v="96" actId="26606"/>
          <ac:spMkLst>
            <pc:docMk/>
            <pc:sldMk cId="1235956524" sldId="891"/>
            <ac:spMk id="12" creationId="{6EED34D9-6C60-B12C-5FBB-FA7EB2E096CE}"/>
          </ac:spMkLst>
        </pc:spChg>
        <pc:spChg chg="add del">
          <ac:chgData name="Cristina Mita" userId="e8b4a9d3-c1f9-4108-89eb-eacfc302040a" providerId="ADAL" clId="{3E95E59D-00AF-43D5-898B-02BDC5DE158B}" dt="2022-09-20T14:33:12.503" v="96" actId="26606"/>
          <ac:spMkLst>
            <pc:docMk/>
            <pc:sldMk cId="1235956524" sldId="891"/>
            <ac:spMk id="17" creationId="{3346177D-ADC4-4968-B747-5CFCD390B5B9}"/>
          </ac:spMkLst>
        </pc:spChg>
        <pc:spChg chg="add del">
          <ac:chgData name="Cristina Mita" userId="e8b4a9d3-c1f9-4108-89eb-eacfc302040a" providerId="ADAL" clId="{3E95E59D-00AF-43D5-898B-02BDC5DE158B}" dt="2022-09-20T14:33:12.503" v="96" actId="26606"/>
          <ac:spMkLst>
            <pc:docMk/>
            <pc:sldMk cId="1235956524" sldId="891"/>
            <ac:spMk id="19" creationId="{0844A943-BF79-4FEA-ABB1-3BD54D236606}"/>
          </ac:spMkLst>
        </pc:spChg>
        <pc:spChg chg="add del">
          <ac:chgData name="Cristina Mita" userId="e8b4a9d3-c1f9-4108-89eb-eacfc302040a" providerId="ADAL" clId="{3E95E59D-00AF-43D5-898B-02BDC5DE158B}" dt="2022-09-20T14:33:12.503" v="96" actId="26606"/>
          <ac:spMkLst>
            <pc:docMk/>
            <pc:sldMk cId="1235956524" sldId="891"/>
            <ac:spMk id="21" creationId="{6437CC72-F4A8-4DC3-AFAB-D22C482C8100}"/>
          </ac:spMkLst>
        </pc:spChg>
        <pc:picChg chg="mod">
          <ac:chgData name="Cristina Mita" userId="e8b4a9d3-c1f9-4108-89eb-eacfc302040a" providerId="ADAL" clId="{3E95E59D-00AF-43D5-898B-02BDC5DE158B}" dt="2022-09-20T14:33:12.503" v="96" actId="26606"/>
          <ac:picMkLst>
            <pc:docMk/>
            <pc:sldMk cId="1235956524" sldId="891"/>
            <ac:picMk id="4" creationId="{50B69F2E-CD41-97FC-F2EC-6B2214300782}"/>
          </ac:picMkLst>
        </pc:picChg>
      </pc:sldChg>
      <pc:sldChg chg="modSp delCm">
        <pc:chgData name="Cristina Mita" userId="e8b4a9d3-c1f9-4108-89eb-eacfc302040a" providerId="ADAL" clId="{3E95E59D-00AF-43D5-898B-02BDC5DE158B}" dt="2022-09-20T14:34:33.645" v="102" actId="20577"/>
        <pc:sldMkLst>
          <pc:docMk/>
          <pc:sldMk cId="501639987" sldId="893"/>
        </pc:sldMkLst>
        <pc:graphicFrameChg chg="mod">
          <ac:chgData name="Cristina Mita" userId="e8b4a9d3-c1f9-4108-89eb-eacfc302040a" providerId="ADAL" clId="{3E95E59D-00AF-43D5-898B-02BDC5DE158B}" dt="2022-09-20T14:34:33.645" v="102" actId="20577"/>
          <ac:graphicFrameMkLst>
            <pc:docMk/>
            <pc:sldMk cId="501639987" sldId="893"/>
            <ac:graphicFrameMk id="2" creationId="{EAC9ECE9-0088-5EB9-C434-090ECF15570F}"/>
          </ac:graphicFrameMkLst>
        </pc:graphicFrameChg>
      </pc:sldChg>
      <pc:sldChg chg="del">
        <pc:chgData name="Cristina Mita" userId="e8b4a9d3-c1f9-4108-89eb-eacfc302040a" providerId="ADAL" clId="{3E95E59D-00AF-43D5-898B-02BDC5DE158B}" dt="2022-09-20T14:30:17.159" v="74" actId="47"/>
        <pc:sldMkLst>
          <pc:docMk/>
          <pc:sldMk cId="773200826" sldId="906"/>
        </pc:sldMkLst>
      </pc:sldChg>
      <pc:sldChg chg="addSp modSp del mod">
        <pc:chgData name="Cristina Mita" userId="e8b4a9d3-c1f9-4108-89eb-eacfc302040a" providerId="ADAL" clId="{3E95E59D-00AF-43D5-898B-02BDC5DE158B}" dt="2022-09-20T14:32:01.020" v="88" actId="47"/>
        <pc:sldMkLst>
          <pc:docMk/>
          <pc:sldMk cId="30502166" sldId="907"/>
        </pc:sldMkLst>
        <pc:spChg chg="mod">
          <ac:chgData name="Cristina Mita" userId="e8b4a9d3-c1f9-4108-89eb-eacfc302040a" providerId="ADAL" clId="{3E95E59D-00AF-43D5-898B-02BDC5DE158B}" dt="2022-09-20T14:30:39.102" v="77" actId="14100"/>
          <ac:spMkLst>
            <pc:docMk/>
            <pc:sldMk cId="30502166" sldId="907"/>
            <ac:spMk id="4" creationId="{F7ECFDDC-4E4A-0809-C2BE-3229BC38BDC8}"/>
          </ac:spMkLst>
        </pc:spChg>
        <pc:spChg chg="mod">
          <ac:chgData name="Cristina Mita" userId="e8b4a9d3-c1f9-4108-89eb-eacfc302040a" providerId="ADAL" clId="{3E95E59D-00AF-43D5-898B-02BDC5DE158B}" dt="2022-09-20T14:30:35.963" v="76" actId="14100"/>
          <ac:spMkLst>
            <pc:docMk/>
            <pc:sldMk cId="30502166" sldId="907"/>
            <ac:spMk id="5" creationId="{5C4D976F-0357-5AD2-08EB-FD1A4259054E}"/>
          </ac:spMkLst>
        </pc:spChg>
        <pc:picChg chg="add mod">
          <ac:chgData name="Cristina Mita" userId="e8b4a9d3-c1f9-4108-89eb-eacfc302040a" providerId="ADAL" clId="{3E95E59D-00AF-43D5-898B-02BDC5DE158B}" dt="2022-09-20T14:30:48.006" v="78" actId="14100"/>
          <ac:picMkLst>
            <pc:docMk/>
            <pc:sldMk cId="30502166" sldId="907"/>
            <ac:picMk id="3" creationId="{1EAB2F9B-EB9E-D7D4-5B38-3E27785AB8EE}"/>
          </ac:picMkLst>
        </pc:picChg>
      </pc:sldChg>
      <pc:sldChg chg="addSp modSp mod setBg">
        <pc:chgData name="Cristina Mita" userId="e8b4a9d3-c1f9-4108-89eb-eacfc302040a" providerId="ADAL" clId="{3E95E59D-00AF-43D5-898B-02BDC5DE158B}" dt="2022-09-20T14:28:24.975" v="51" actId="26606"/>
        <pc:sldMkLst>
          <pc:docMk/>
          <pc:sldMk cId="3859182616" sldId="908"/>
        </pc:sldMkLst>
        <pc:spChg chg="mod">
          <ac:chgData name="Cristina Mita" userId="e8b4a9d3-c1f9-4108-89eb-eacfc302040a" providerId="ADAL" clId="{3E95E59D-00AF-43D5-898B-02BDC5DE158B}" dt="2022-09-20T14:28:24.975" v="51" actId="26606"/>
          <ac:spMkLst>
            <pc:docMk/>
            <pc:sldMk cId="3859182616" sldId="908"/>
            <ac:spMk id="4" creationId="{8E5352FC-099E-C472-C103-ECFED73881B6}"/>
          </ac:spMkLst>
        </pc:spChg>
        <pc:spChg chg="mod ord">
          <ac:chgData name="Cristina Mita" userId="e8b4a9d3-c1f9-4108-89eb-eacfc302040a" providerId="ADAL" clId="{3E95E59D-00AF-43D5-898B-02BDC5DE158B}" dt="2022-09-20T14:28:24.975" v="51" actId="26606"/>
          <ac:spMkLst>
            <pc:docMk/>
            <pc:sldMk cId="3859182616" sldId="908"/>
            <ac:spMk id="5" creationId="{8956F8B4-3D91-3BA7-71FD-0AF937D8D295}"/>
          </ac:spMkLst>
        </pc:spChg>
        <pc:spChg chg="add">
          <ac:chgData name="Cristina Mita" userId="e8b4a9d3-c1f9-4108-89eb-eacfc302040a" providerId="ADAL" clId="{3E95E59D-00AF-43D5-898B-02BDC5DE158B}" dt="2022-09-20T14:28:24.975" v="51" actId="26606"/>
          <ac:spMkLst>
            <pc:docMk/>
            <pc:sldMk cId="3859182616" sldId="908"/>
            <ac:spMk id="10" creationId="{3346177D-ADC4-4968-B747-5CFCD390B5B9}"/>
          </ac:spMkLst>
        </pc:spChg>
        <pc:spChg chg="add">
          <ac:chgData name="Cristina Mita" userId="e8b4a9d3-c1f9-4108-89eb-eacfc302040a" providerId="ADAL" clId="{3E95E59D-00AF-43D5-898B-02BDC5DE158B}" dt="2022-09-20T14:28:24.975" v="51" actId="26606"/>
          <ac:spMkLst>
            <pc:docMk/>
            <pc:sldMk cId="3859182616" sldId="908"/>
            <ac:spMk id="12" creationId="{0844A943-BF79-4FEA-ABB1-3BD54D236606}"/>
          </ac:spMkLst>
        </pc:spChg>
        <pc:spChg chg="add">
          <ac:chgData name="Cristina Mita" userId="e8b4a9d3-c1f9-4108-89eb-eacfc302040a" providerId="ADAL" clId="{3E95E59D-00AF-43D5-898B-02BDC5DE158B}" dt="2022-09-20T14:28:24.975" v="51" actId="26606"/>
          <ac:spMkLst>
            <pc:docMk/>
            <pc:sldMk cId="3859182616" sldId="908"/>
            <ac:spMk id="14" creationId="{6437CC72-F4A8-4DC3-AFAB-D22C482C8100}"/>
          </ac:spMkLst>
        </pc:spChg>
        <pc:picChg chg="add mod">
          <ac:chgData name="Cristina Mita" userId="e8b4a9d3-c1f9-4108-89eb-eacfc302040a" providerId="ADAL" clId="{3E95E59D-00AF-43D5-898B-02BDC5DE158B}" dt="2022-09-20T14:28:24.975" v="51" actId="26606"/>
          <ac:picMkLst>
            <pc:docMk/>
            <pc:sldMk cId="3859182616" sldId="908"/>
            <ac:picMk id="3" creationId="{888F6562-065A-0354-4651-5FF513DA13F8}"/>
          </ac:picMkLst>
        </pc:picChg>
      </pc:sldChg>
      <pc:sldChg chg="addSp modSp mod setBg">
        <pc:chgData name="Cristina Mita" userId="e8b4a9d3-c1f9-4108-89eb-eacfc302040a" providerId="ADAL" clId="{3E95E59D-00AF-43D5-898B-02BDC5DE158B}" dt="2022-09-20T14:32:25.208" v="94" actId="26606"/>
        <pc:sldMkLst>
          <pc:docMk/>
          <pc:sldMk cId="3985865951" sldId="909"/>
        </pc:sldMkLst>
        <pc:spChg chg="mod">
          <ac:chgData name="Cristina Mita" userId="e8b4a9d3-c1f9-4108-89eb-eacfc302040a" providerId="ADAL" clId="{3E95E59D-00AF-43D5-898B-02BDC5DE158B}" dt="2022-09-20T14:32:25.208" v="94" actId="26606"/>
          <ac:spMkLst>
            <pc:docMk/>
            <pc:sldMk cId="3985865951" sldId="909"/>
            <ac:spMk id="4" creationId="{01F3601B-08B8-F728-64CC-0FDA9EAF5420}"/>
          </ac:spMkLst>
        </pc:spChg>
        <pc:spChg chg="mod ord">
          <ac:chgData name="Cristina Mita" userId="e8b4a9d3-c1f9-4108-89eb-eacfc302040a" providerId="ADAL" clId="{3E95E59D-00AF-43D5-898B-02BDC5DE158B}" dt="2022-09-20T14:32:25.208" v="94" actId="26606"/>
          <ac:spMkLst>
            <pc:docMk/>
            <pc:sldMk cId="3985865951" sldId="909"/>
            <ac:spMk id="5" creationId="{65884AFD-2FB4-FC18-5652-438CC8D47A69}"/>
          </ac:spMkLst>
        </pc:spChg>
        <pc:spChg chg="add">
          <ac:chgData name="Cristina Mita" userId="e8b4a9d3-c1f9-4108-89eb-eacfc302040a" providerId="ADAL" clId="{3E95E59D-00AF-43D5-898B-02BDC5DE158B}" dt="2022-09-20T14:32:25.208" v="94" actId="26606"/>
          <ac:spMkLst>
            <pc:docMk/>
            <pc:sldMk cId="3985865951" sldId="909"/>
            <ac:spMk id="10" creationId="{3346177D-ADC4-4968-B747-5CFCD390B5B9}"/>
          </ac:spMkLst>
        </pc:spChg>
        <pc:spChg chg="add">
          <ac:chgData name="Cristina Mita" userId="e8b4a9d3-c1f9-4108-89eb-eacfc302040a" providerId="ADAL" clId="{3E95E59D-00AF-43D5-898B-02BDC5DE158B}" dt="2022-09-20T14:32:25.208" v="94" actId="26606"/>
          <ac:spMkLst>
            <pc:docMk/>
            <pc:sldMk cId="3985865951" sldId="909"/>
            <ac:spMk id="12" creationId="{0844A943-BF79-4FEA-ABB1-3BD54D236606}"/>
          </ac:spMkLst>
        </pc:spChg>
        <pc:spChg chg="add">
          <ac:chgData name="Cristina Mita" userId="e8b4a9d3-c1f9-4108-89eb-eacfc302040a" providerId="ADAL" clId="{3E95E59D-00AF-43D5-898B-02BDC5DE158B}" dt="2022-09-20T14:32:25.208" v="94" actId="26606"/>
          <ac:spMkLst>
            <pc:docMk/>
            <pc:sldMk cId="3985865951" sldId="909"/>
            <ac:spMk id="14" creationId="{6437CC72-F4A8-4DC3-AFAB-D22C482C8100}"/>
          </ac:spMkLst>
        </pc:spChg>
        <pc:picChg chg="add mod">
          <ac:chgData name="Cristina Mita" userId="e8b4a9d3-c1f9-4108-89eb-eacfc302040a" providerId="ADAL" clId="{3E95E59D-00AF-43D5-898B-02BDC5DE158B}" dt="2022-09-20T14:32:25.208" v="94" actId="26606"/>
          <ac:picMkLst>
            <pc:docMk/>
            <pc:sldMk cId="3985865951" sldId="909"/>
            <ac:picMk id="3" creationId="{872F2C64-FD5C-EAB2-759A-A4E49D226712}"/>
          </ac:picMkLst>
        </pc:picChg>
      </pc:sldChg>
      <pc:sldChg chg="addSp modSp mod setBg">
        <pc:chgData name="Cristina Mita" userId="e8b4a9d3-c1f9-4108-89eb-eacfc302040a" providerId="ADAL" clId="{3E95E59D-00AF-43D5-898B-02BDC5DE158B}" dt="2022-09-20T14:29:46.989" v="72" actId="6549"/>
        <pc:sldMkLst>
          <pc:docMk/>
          <pc:sldMk cId="556609547" sldId="910"/>
        </pc:sldMkLst>
        <pc:spChg chg="mod">
          <ac:chgData name="Cristina Mita" userId="e8b4a9d3-c1f9-4108-89eb-eacfc302040a" providerId="ADAL" clId="{3E95E59D-00AF-43D5-898B-02BDC5DE158B}" dt="2022-09-20T14:29:46.989" v="72" actId="6549"/>
          <ac:spMkLst>
            <pc:docMk/>
            <pc:sldMk cId="556609547" sldId="910"/>
            <ac:spMk id="4" creationId="{D6479706-1190-D2A2-3CD2-A2F2764F71A7}"/>
          </ac:spMkLst>
        </pc:spChg>
        <pc:spChg chg="mod ord">
          <ac:chgData name="Cristina Mita" userId="e8b4a9d3-c1f9-4108-89eb-eacfc302040a" providerId="ADAL" clId="{3E95E59D-00AF-43D5-898B-02BDC5DE158B}" dt="2022-09-20T14:29:43.088" v="70" actId="26606"/>
          <ac:spMkLst>
            <pc:docMk/>
            <pc:sldMk cId="556609547" sldId="910"/>
            <ac:spMk id="5" creationId="{55A28131-3C5B-8963-3F28-8715337D513D}"/>
          </ac:spMkLst>
        </pc:spChg>
        <pc:spChg chg="add">
          <ac:chgData name="Cristina Mita" userId="e8b4a9d3-c1f9-4108-89eb-eacfc302040a" providerId="ADAL" clId="{3E95E59D-00AF-43D5-898B-02BDC5DE158B}" dt="2022-09-20T14:29:43.088" v="70" actId="26606"/>
          <ac:spMkLst>
            <pc:docMk/>
            <pc:sldMk cId="556609547" sldId="910"/>
            <ac:spMk id="10" creationId="{3346177D-ADC4-4968-B747-5CFCD390B5B9}"/>
          </ac:spMkLst>
        </pc:spChg>
        <pc:spChg chg="add">
          <ac:chgData name="Cristina Mita" userId="e8b4a9d3-c1f9-4108-89eb-eacfc302040a" providerId="ADAL" clId="{3E95E59D-00AF-43D5-898B-02BDC5DE158B}" dt="2022-09-20T14:29:43.088" v="70" actId="26606"/>
          <ac:spMkLst>
            <pc:docMk/>
            <pc:sldMk cId="556609547" sldId="910"/>
            <ac:spMk id="12" creationId="{0844A943-BF79-4FEA-ABB1-3BD54D236606}"/>
          </ac:spMkLst>
        </pc:spChg>
        <pc:spChg chg="add">
          <ac:chgData name="Cristina Mita" userId="e8b4a9d3-c1f9-4108-89eb-eacfc302040a" providerId="ADAL" clId="{3E95E59D-00AF-43D5-898B-02BDC5DE158B}" dt="2022-09-20T14:29:43.088" v="70" actId="26606"/>
          <ac:spMkLst>
            <pc:docMk/>
            <pc:sldMk cId="556609547" sldId="910"/>
            <ac:spMk id="14" creationId="{6437CC72-F4A8-4DC3-AFAB-D22C482C8100}"/>
          </ac:spMkLst>
        </pc:spChg>
        <pc:picChg chg="add mod">
          <ac:chgData name="Cristina Mita" userId="e8b4a9d3-c1f9-4108-89eb-eacfc302040a" providerId="ADAL" clId="{3E95E59D-00AF-43D5-898B-02BDC5DE158B}" dt="2022-09-20T14:29:43.088" v="70" actId="26606"/>
          <ac:picMkLst>
            <pc:docMk/>
            <pc:sldMk cId="556609547" sldId="910"/>
            <ac:picMk id="3" creationId="{EC0FD43D-067D-27E2-AA8B-6E5C92092F86}"/>
          </ac:picMkLst>
        </pc:picChg>
      </pc:sldChg>
      <pc:sldChg chg="del">
        <pc:chgData name="Cristina Mita" userId="e8b4a9d3-c1f9-4108-89eb-eacfc302040a" providerId="ADAL" clId="{3E95E59D-00AF-43D5-898B-02BDC5DE158B}" dt="2022-09-20T14:16:24.173" v="38" actId="47"/>
        <pc:sldMkLst>
          <pc:docMk/>
          <pc:sldMk cId="3835859396" sldId="913"/>
        </pc:sldMkLst>
      </pc:sldChg>
      <pc:sldChg chg="del">
        <pc:chgData name="Cristina Mita" userId="e8b4a9d3-c1f9-4108-89eb-eacfc302040a" providerId="ADAL" clId="{3E95E59D-00AF-43D5-898B-02BDC5DE158B}" dt="2022-09-20T14:16:10.160" v="37" actId="47"/>
        <pc:sldMkLst>
          <pc:docMk/>
          <pc:sldMk cId="3364382333" sldId="921"/>
        </pc:sldMkLst>
      </pc:sldChg>
      <pc:sldChg chg="ord">
        <pc:chgData name="Cristina Mita" userId="e8b4a9d3-c1f9-4108-89eb-eacfc302040a" providerId="ADAL" clId="{3E95E59D-00AF-43D5-898B-02BDC5DE158B}" dt="2022-09-20T14:33:32.854" v="98"/>
        <pc:sldMkLst>
          <pc:docMk/>
          <pc:sldMk cId="4212956186" sldId="922"/>
        </pc:sldMkLst>
      </pc:sldChg>
      <pc:sldChg chg="new del">
        <pc:chgData name="Cristina Mita" userId="e8b4a9d3-c1f9-4108-89eb-eacfc302040a" providerId="ADAL" clId="{3E95E59D-00AF-43D5-898B-02BDC5DE158B}" dt="2022-09-20T14:14:37.707" v="9" actId="47"/>
        <pc:sldMkLst>
          <pc:docMk/>
          <pc:sldMk cId="1543420765" sldId="923"/>
        </pc:sldMkLst>
      </pc:sldChg>
      <pc:sldChg chg="addSp delSp modSp add mod">
        <pc:chgData name="Cristina Mita" userId="e8b4a9d3-c1f9-4108-89eb-eacfc302040a" providerId="ADAL" clId="{3E95E59D-00AF-43D5-898B-02BDC5DE158B}" dt="2022-09-20T14:31:42.804" v="87" actId="6549"/>
        <pc:sldMkLst>
          <pc:docMk/>
          <pc:sldMk cId="2674725106" sldId="923"/>
        </pc:sldMkLst>
        <pc:spChg chg="mod">
          <ac:chgData name="Cristina Mita" userId="e8b4a9d3-c1f9-4108-89eb-eacfc302040a" providerId="ADAL" clId="{3E95E59D-00AF-43D5-898B-02BDC5DE158B}" dt="2022-09-20T14:31:42.804" v="87" actId="6549"/>
          <ac:spMkLst>
            <pc:docMk/>
            <pc:sldMk cId="2674725106" sldId="923"/>
            <ac:spMk id="4" creationId="{8E5352FC-099E-C472-C103-ECFED73881B6}"/>
          </ac:spMkLst>
        </pc:spChg>
        <pc:spChg chg="mod ord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5" creationId="{8956F8B4-3D91-3BA7-71FD-0AF937D8D295}"/>
          </ac:spMkLst>
        </pc:spChg>
        <pc:spChg chg="del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10" creationId="{3346177D-ADC4-4968-B747-5CFCD390B5B9}"/>
          </ac:spMkLst>
        </pc:spChg>
        <pc:spChg chg="del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12" creationId="{0844A943-BF79-4FEA-ABB1-3BD54D236606}"/>
          </ac:spMkLst>
        </pc:spChg>
        <pc:spChg chg="del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14" creationId="{6437CC72-F4A8-4DC3-AFAB-D22C482C8100}"/>
          </ac:spMkLst>
        </pc:spChg>
        <pc:spChg chg="add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19" creationId="{3346177D-ADC4-4968-B747-5CFCD390B5B9}"/>
          </ac:spMkLst>
        </pc:spChg>
        <pc:spChg chg="add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21" creationId="{0844A943-BF79-4FEA-ABB1-3BD54D236606}"/>
          </ac:spMkLst>
        </pc:spChg>
        <pc:spChg chg="add">
          <ac:chgData name="Cristina Mita" userId="e8b4a9d3-c1f9-4108-89eb-eacfc302040a" providerId="ADAL" clId="{3E95E59D-00AF-43D5-898B-02BDC5DE158B}" dt="2022-09-20T14:31:40.904" v="86" actId="26606"/>
          <ac:spMkLst>
            <pc:docMk/>
            <pc:sldMk cId="2674725106" sldId="923"/>
            <ac:spMk id="23" creationId="{6437CC72-F4A8-4DC3-AFAB-D22C482C8100}"/>
          </ac:spMkLst>
        </pc:spChg>
        <pc:picChg chg="add mod">
          <ac:chgData name="Cristina Mita" userId="e8b4a9d3-c1f9-4108-89eb-eacfc302040a" providerId="ADAL" clId="{3E95E59D-00AF-43D5-898B-02BDC5DE158B}" dt="2022-09-20T14:31:40.904" v="86" actId="26606"/>
          <ac:picMkLst>
            <pc:docMk/>
            <pc:sldMk cId="2674725106" sldId="923"/>
            <ac:picMk id="2" creationId="{2CA42BB3-A2CC-2970-C944-BA99B8A4484A}"/>
          </ac:picMkLst>
        </pc:picChg>
        <pc:picChg chg="del">
          <ac:chgData name="Cristina Mita" userId="e8b4a9d3-c1f9-4108-89eb-eacfc302040a" providerId="ADAL" clId="{3E95E59D-00AF-43D5-898B-02BDC5DE158B}" dt="2022-09-20T14:31:13.210" v="80" actId="478"/>
          <ac:picMkLst>
            <pc:docMk/>
            <pc:sldMk cId="2674725106" sldId="923"/>
            <ac:picMk id="3" creationId="{888F6562-065A-0354-4651-5FF513DA13F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45360-5D6F-4536-911E-959342DCDF7E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BE6EF11-8BB2-4D27-9A69-85CE4A94D773}">
      <dgm:prSet phldrT="[Text]"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Abstract Award in Ambulatory Anesthesia</a:t>
          </a:r>
          <a:endParaRPr lang="en-CA" sz="1100" b="1">
            <a:solidFill>
              <a:srgbClr val="145886"/>
            </a:solidFill>
          </a:endParaRPr>
        </a:p>
      </dgm:t>
    </dgm:pt>
    <dgm:pt modelId="{F1C0C28A-CDA7-4CA3-81C4-5633036F6949}" type="parTrans" cxnId="{8C7F6555-75FE-4104-A51D-AAF69A6DC92F}">
      <dgm:prSet/>
      <dgm:spPr/>
      <dgm:t>
        <a:bodyPr/>
        <a:lstStyle/>
        <a:p>
          <a:endParaRPr lang="en-CA"/>
        </a:p>
      </dgm:t>
    </dgm:pt>
    <dgm:pt modelId="{355E558C-8963-42C1-A092-E5771B248E94}" type="sibTrans" cxnId="{8C7F6555-75FE-4104-A51D-AAF69A6DC92F}">
      <dgm:prSet/>
      <dgm:spPr/>
      <dgm:t>
        <a:bodyPr/>
        <a:lstStyle/>
        <a:p>
          <a:endParaRPr lang="en-CA"/>
        </a:p>
      </dgm:t>
    </dgm:pt>
    <dgm:pt modelId="{5EBEB765-67A9-4737-BEEA-469C1C77BEBC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London, ON</a:t>
          </a:r>
        </a:p>
      </dgm:t>
    </dgm:pt>
    <dgm:pt modelId="{E4FB30ED-C6EE-4848-9CC4-9A08DFF1D6C7}" type="parTrans" cxnId="{4EA53E31-CE93-4A80-AF03-538405FDE4F2}">
      <dgm:prSet/>
      <dgm:spPr/>
      <dgm:t>
        <a:bodyPr/>
        <a:lstStyle/>
        <a:p>
          <a:endParaRPr lang="en-CA"/>
        </a:p>
      </dgm:t>
    </dgm:pt>
    <dgm:pt modelId="{67070812-A4E6-4019-A558-6D56995E47E9}" type="sibTrans" cxnId="{4EA53E31-CE93-4A80-AF03-538405FDE4F2}">
      <dgm:prSet/>
      <dgm:spPr/>
      <dgm:t>
        <a:bodyPr/>
        <a:lstStyle/>
        <a:p>
          <a:endParaRPr lang="en-CA"/>
        </a:p>
      </dgm:t>
    </dgm:pt>
    <dgm:pt modelId="{A1C892C0-63CC-4A53-9B44-C959064E0A21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Abstract Award in Chronic Pain</a:t>
          </a:r>
          <a:endParaRPr lang="en-CA" sz="1100" b="1">
            <a:solidFill>
              <a:srgbClr val="145886"/>
            </a:solidFill>
          </a:endParaRPr>
        </a:p>
      </dgm:t>
    </dgm:pt>
    <dgm:pt modelId="{8113BB62-974B-40D2-A2AC-1DAC7F8D91E0}" type="parTrans" cxnId="{6DF04421-FCBE-49F2-BAA8-32BF4696EC5B}">
      <dgm:prSet/>
      <dgm:spPr/>
      <dgm:t>
        <a:bodyPr/>
        <a:lstStyle/>
        <a:p>
          <a:endParaRPr lang="en-CA"/>
        </a:p>
      </dgm:t>
    </dgm:pt>
    <dgm:pt modelId="{B4E84A01-243A-4AF3-BF12-E2DA4F855894}" type="sibTrans" cxnId="{6DF04421-FCBE-49F2-BAA8-32BF4696EC5B}">
      <dgm:prSet/>
      <dgm:spPr/>
      <dgm:t>
        <a:bodyPr/>
        <a:lstStyle/>
        <a:p>
          <a:endParaRPr lang="en-CA"/>
        </a:p>
      </dgm:t>
    </dgm:pt>
    <dgm:pt modelId="{EE084697-C8D7-4020-BB2E-BC27DF98F30B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Toronto, ON</a:t>
          </a:r>
        </a:p>
      </dgm:t>
    </dgm:pt>
    <dgm:pt modelId="{11B0D2FF-E6A6-4901-BFD7-5C4C350FD1B8}" type="parTrans" cxnId="{F48A80E2-6D07-4E26-9B3D-0A9A9FE8506B}">
      <dgm:prSet/>
      <dgm:spPr/>
      <dgm:t>
        <a:bodyPr/>
        <a:lstStyle/>
        <a:p>
          <a:endParaRPr lang="en-CA"/>
        </a:p>
      </dgm:t>
    </dgm:pt>
    <dgm:pt modelId="{372D5568-C819-4FF3-B182-326508B4BE94}" type="sibTrans" cxnId="{F48A80E2-6D07-4E26-9B3D-0A9A9FE8506B}">
      <dgm:prSet/>
      <dgm:spPr/>
      <dgm:t>
        <a:bodyPr/>
        <a:lstStyle/>
        <a:p>
          <a:endParaRPr lang="en-CA"/>
        </a:p>
      </dgm:t>
    </dgm:pt>
    <dgm:pt modelId="{0567EBE9-A194-4D23-947F-8EDB43FEA059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Abstract Award  in Obstetric Anesthesia (anesthesiologists)</a:t>
          </a:r>
          <a:endParaRPr lang="en-CA" sz="1100" b="1">
            <a:solidFill>
              <a:srgbClr val="145886"/>
            </a:solidFill>
          </a:endParaRPr>
        </a:p>
      </dgm:t>
    </dgm:pt>
    <dgm:pt modelId="{02EDFEB6-DE9D-495F-BE23-2E98055EEB43}" type="parTrans" cxnId="{757CD71F-0DE3-4BC9-A988-B664E9B05AF6}">
      <dgm:prSet/>
      <dgm:spPr/>
      <dgm:t>
        <a:bodyPr/>
        <a:lstStyle/>
        <a:p>
          <a:endParaRPr lang="en-CA"/>
        </a:p>
      </dgm:t>
    </dgm:pt>
    <dgm:pt modelId="{B871AA03-2C9D-4C93-B08F-01EB0C6E58C9}" type="sibTrans" cxnId="{757CD71F-0DE3-4BC9-A988-B664E9B05AF6}">
      <dgm:prSet/>
      <dgm:spPr/>
      <dgm:t>
        <a:bodyPr/>
        <a:lstStyle/>
        <a:p>
          <a:endParaRPr lang="en-CA"/>
        </a:p>
      </dgm:t>
    </dgm:pt>
    <dgm:pt modelId="{0271F9F5-5F29-4349-878A-6DE0638E8E3F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Toronto, ON</a:t>
          </a:r>
        </a:p>
      </dgm:t>
    </dgm:pt>
    <dgm:pt modelId="{295401A8-F052-4786-A6E3-DCE1CB26B388}" type="parTrans" cxnId="{19AAA549-7FFB-4F1E-AA2C-B855D04ACAC2}">
      <dgm:prSet/>
      <dgm:spPr/>
      <dgm:t>
        <a:bodyPr/>
        <a:lstStyle/>
        <a:p>
          <a:endParaRPr lang="en-CA"/>
        </a:p>
      </dgm:t>
    </dgm:pt>
    <dgm:pt modelId="{0E1D9D68-D647-4FFB-AC02-8F5CD29F9D64}" type="sibTrans" cxnId="{19AAA549-7FFB-4F1E-AA2C-B855D04ACAC2}">
      <dgm:prSet/>
      <dgm:spPr/>
      <dgm:t>
        <a:bodyPr/>
        <a:lstStyle/>
        <a:p>
          <a:endParaRPr lang="en-CA"/>
        </a:p>
      </dgm:t>
    </dgm:pt>
    <dgm:pt modelId="{A1B79A89-D628-4E0D-B3FA-F6A4882D5251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Abstract Award  in Obstetric Anesthesia (residents/medical students)</a:t>
          </a:r>
          <a:endParaRPr lang="en-CA" sz="1100" b="1">
            <a:solidFill>
              <a:srgbClr val="145886"/>
            </a:solidFill>
          </a:endParaRPr>
        </a:p>
      </dgm:t>
    </dgm:pt>
    <dgm:pt modelId="{7EA1E15F-102A-4DC6-BEB1-637A57F9B738}" type="parTrans" cxnId="{03AFF874-339D-4867-ADD2-FECFD15BFE61}">
      <dgm:prSet/>
      <dgm:spPr/>
      <dgm:t>
        <a:bodyPr/>
        <a:lstStyle/>
        <a:p>
          <a:endParaRPr lang="en-CA"/>
        </a:p>
      </dgm:t>
    </dgm:pt>
    <dgm:pt modelId="{E3787682-D9AC-4614-82FD-DD8D435EF36F}" type="sibTrans" cxnId="{03AFF874-339D-4867-ADD2-FECFD15BFE61}">
      <dgm:prSet/>
      <dgm:spPr/>
      <dgm:t>
        <a:bodyPr/>
        <a:lstStyle/>
        <a:p>
          <a:endParaRPr lang="en-CA"/>
        </a:p>
      </dgm:t>
    </dgm:pt>
    <dgm:pt modelId="{9DDC9518-ECE7-4913-BB36-CB8358ADEF63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Halifax, NS</a:t>
          </a:r>
        </a:p>
      </dgm:t>
    </dgm:pt>
    <dgm:pt modelId="{778B2839-5D8C-4AAB-9331-CA1DBCD77F3F}" type="parTrans" cxnId="{5F86275F-31DE-4390-BFE3-B9FA1C89290D}">
      <dgm:prSet/>
      <dgm:spPr/>
      <dgm:t>
        <a:bodyPr/>
        <a:lstStyle/>
        <a:p>
          <a:endParaRPr lang="en-CA"/>
        </a:p>
      </dgm:t>
    </dgm:pt>
    <dgm:pt modelId="{323CB654-B3F1-47F7-B463-7B65F5A74070}" type="sibTrans" cxnId="{5F86275F-31DE-4390-BFE3-B9FA1C89290D}">
      <dgm:prSet/>
      <dgm:spPr/>
      <dgm:t>
        <a:bodyPr/>
        <a:lstStyle/>
        <a:p>
          <a:endParaRPr lang="en-CA"/>
        </a:p>
      </dgm:t>
    </dgm:pt>
    <dgm:pt modelId="{36123380-9F50-44CD-8FF5-0B4A2D7AE120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Abstract Award  in Periperative Medicine</a:t>
          </a:r>
          <a:endParaRPr lang="en-CA" sz="1100" b="1">
            <a:solidFill>
              <a:srgbClr val="145886"/>
            </a:solidFill>
          </a:endParaRPr>
        </a:p>
      </dgm:t>
    </dgm:pt>
    <dgm:pt modelId="{BE055A04-DE49-4DC5-814A-7462CB12FE18}" type="parTrans" cxnId="{8FB20441-D012-416E-98ED-C07538B588FB}">
      <dgm:prSet/>
      <dgm:spPr/>
      <dgm:t>
        <a:bodyPr/>
        <a:lstStyle/>
        <a:p>
          <a:endParaRPr lang="en-CA"/>
        </a:p>
      </dgm:t>
    </dgm:pt>
    <dgm:pt modelId="{EDC87394-73EC-446B-B7C0-9DD061761486}" type="sibTrans" cxnId="{8FB20441-D012-416E-98ED-C07538B588FB}">
      <dgm:prSet/>
      <dgm:spPr/>
      <dgm:t>
        <a:bodyPr/>
        <a:lstStyle/>
        <a:p>
          <a:endParaRPr lang="en-CA"/>
        </a:p>
      </dgm:t>
    </dgm:pt>
    <dgm:pt modelId="{580C4D7A-238F-49B3-AE20-D23A40B0E9CF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Toronto, ON</a:t>
          </a:r>
        </a:p>
      </dgm:t>
    </dgm:pt>
    <dgm:pt modelId="{E365818A-7BEA-4574-A00E-EA4C2F014273}" type="parTrans" cxnId="{C3BD778C-A446-41E7-9C41-160E91A7995F}">
      <dgm:prSet/>
      <dgm:spPr/>
      <dgm:t>
        <a:bodyPr/>
        <a:lstStyle/>
        <a:p>
          <a:endParaRPr lang="en-CA"/>
        </a:p>
      </dgm:t>
    </dgm:pt>
    <dgm:pt modelId="{FAEC5DB7-06B9-4728-AF91-3B62EEBC7508}" type="sibTrans" cxnId="{C3BD778C-A446-41E7-9C41-160E91A7995F}">
      <dgm:prSet/>
      <dgm:spPr/>
      <dgm:t>
        <a:bodyPr/>
        <a:lstStyle/>
        <a:p>
          <a:endParaRPr lang="en-CA"/>
        </a:p>
      </dgm:t>
    </dgm:pt>
    <dgm:pt modelId="{423AAB75-E458-49EF-B563-9546A2CEB52D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Best Paper Award in Regional Anesthesia and Acute Pain</a:t>
          </a:r>
          <a:endParaRPr lang="en-CA" sz="1100" b="1">
            <a:solidFill>
              <a:srgbClr val="145886"/>
            </a:solidFill>
          </a:endParaRPr>
        </a:p>
      </dgm:t>
    </dgm:pt>
    <dgm:pt modelId="{6EDC2B63-3072-4C77-A38F-78FFE37ADAF6}" type="parTrans" cxnId="{F84DA18A-2AC1-4649-A675-127DA0F8158D}">
      <dgm:prSet/>
      <dgm:spPr/>
      <dgm:t>
        <a:bodyPr/>
        <a:lstStyle/>
        <a:p>
          <a:endParaRPr lang="en-CA"/>
        </a:p>
      </dgm:t>
    </dgm:pt>
    <dgm:pt modelId="{E6707BDD-5972-4243-A50D-4C02F5499421}" type="sibTrans" cxnId="{F84DA18A-2AC1-4649-A675-127DA0F8158D}">
      <dgm:prSet/>
      <dgm:spPr/>
      <dgm:t>
        <a:bodyPr/>
        <a:lstStyle/>
        <a:p>
          <a:endParaRPr lang="en-CA"/>
        </a:p>
      </dgm:t>
    </dgm:pt>
    <dgm:pt modelId="{DE0D8504-14D2-430E-8564-8C1AA939857F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Montreal, QC</a:t>
          </a:r>
        </a:p>
      </dgm:t>
    </dgm:pt>
    <dgm:pt modelId="{F7EFB38B-B0B7-43F9-8035-5B333A25D299}" type="parTrans" cxnId="{F807F4A2-0DAE-43C7-9A30-B3008762B113}">
      <dgm:prSet/>
      <dgm:spPr/>
      <dgm:t>
        <a:bodyPr/>
        <a:lstStyle/>
        <a:p>
          <a:endParaRPr lang="en-CA"/>
        </a:p>
      </dgm:t>
    </dgm:pt>
    <dgm:pt modelId="{E070E62A-861C-489C-8E7B-E86EDD1EA577}" type="sibTrans" cxnId="{F807F4A2-0DAE-43C7-9A30-B3008762B113}">
      <dgm:prSet/>
      <dgm:spPr/>
      <dgm:t>
        <a:bodyPr/>
        <a:lstStyle/>
        <a:p>
          <a:endParaRPr lang="en-CA"/>
        </a:p>
      </dgm:t>
    </dgm:pt>
    <dgm:pt modelId="{19832F54-7FC4-4629-AB7E-CB0AA47641B8}">
      <dgm:prSet custT="1"/>
      <dgm:spPr/>
      <dgm:t>
        <a:bodyPr/>
        <a:lstStyle/>
        <a:p>
          <a:r>
            <a:rPr lang="en-US" sz="1100" b="1" dirty="0">
              <a:solidFill>
                <a:srgbClr val="145886"/>
              </a:solidFill>
            </a:rPr>
            <a:t>CAS Critical Care Medicine Award</a:t>
          </a:r>
          <a:endParaRPr lang="en-CA" sz="1100" b="1" dirty="0">
            <a:solidFill>
              <a:srgbClr val="145886"/>
            </a:solidFill>
          </a:endParaRPr>
        </a:p>
      </dgm:t>
    </dgm:pt>
    <dgm:pt modelId="{E2596068-BD93-4B83-9EA1-6F68388D2635}" type="parTrans" cxnId="{17DE9B12-BF5E-425E-A484-5AC177641075}">
      <dgm:prSet/>
      <dgm:spPr/>
      <dgm:t>
        <a:bodyPr/>
        <a:lstStyle/>
        <a:p>
          <a:endParaRPr lang="en-CA"/>
        </a:p>
      </dgm:t>
    </dgm:pt>
    <dgm:pt modelId="{2B658FBF-429B-46FA-B3BE-72B16782C08E}" type="sibTrans" cxnId="{17DE9B12-BF5E-425E-A484-5AC177641075}">
      <dgm:prSet/>
      <dgm:spPr/>
      <dgm:t>
        <a:bodyPr/>
        <a:lstStyle/>
        <a:p>
          <a:endParaRPr lang="en-CA"/>
        </a:p>
      </dgm:t>
    </dgm:pt>
    <dgm:pt modelId="{4006060E-D7A6-4631-BAE0-968BE3B5B821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Montréal, QC</a:t>
          </a:r>
        </a:p>
      </dgm:t>
    </dgm:pt>
    <dgm:pt modelId="{5F0406F8-5068-40B0-8157-A28D82B1B90C}" type="parTrans" cxnId="{77733AD9-A604-40A1-BD98-FE7787BFE4EC}">
      <dgm:prSet/>
      <dgm:spPr/>
      <dgm:t>
        <a:bodyPr/>
        <a:lstStyle/>
        <a:p>
          <a:endParaRPr lang="en-CA"/>
        </a:p>
      </dgm:t>
    </dgm:pt>
    <dgm:pt modelId="{87D1A5B9-89E7-408B-B44A-64994675E66D}" type="sibTrans" cxnId="{77733AD9-A604-40A1-BD98-FE7787BFE4EC}">
      <dgm:prSet/>
      <dgm:spPr/>
      <dgm:t>
        <a:bodyPr/>
        <a:lstStyle/>
        <a:p>
          <a:endParaRPr lang="en-CA"/>
        </a:p>
      </dgm:t>
    </dgm:pt>
    <dgm:pt modelId="{66C0451D-4467-487C-8B17-983F508F448D}">
      <dgm:prSet custT="1"/>
      <dgm:spPr/>
      <dgm:t>
        <a:bodyPr/>
        <a:lstStyle/>
        <a:p>
          <a:r>
            <a:rPr lang="en-US" sz="1100" b="1">
              <a:solidFill>
                <a:srgbClr val="145886"/>
              </a:solidFill>
            </a:rPr>
            <a:t>Ian White Patient Safety Award</a:t>
          </a:r>
          <a:endParaRPr lang="en-CA" sz="1100" b="1">
            <a:solidFill>
              <a:srgbClr val="145886"/>
            </a:solidFill>
          </a:endParaRPr>
        </a:p>
      </dgm:t>
    </dgm:pt>
    <dgm:pt modelId="{77F124AD-2286-45C6-A1DC-373ECD1F55FE}" type="parTrans" cxnId="{3A712EB5-4E06-4CAF-821F-247C018E962C}">
      <dgm:prSet/>
      <dgm:spPr/>
      <dgm:t>
        <a:bodyPr/>
        <a:lstStyle/>
        <a:p>
          <a:endParaRPr lang="en-CA"/>
        </a:p>
      </dgm:t>
    </dgm:pt>
    <dgm:pt modelId="{1EF31746-9BAD-4F47-B89B-C5040E1F3A02}" type="sibTrans" cxnId="{3A712EB5-4E06-4CAF-821F-247C018E962C}">
      <dgm:prSet/>
      <dgm:spPr/>
      <dgm:t>
        <a:bodyPr/>
        <a:lstStyle/>
        <a:p>
          <a:endParaRPr lang="en-CA"/>
        </a:p>
      </dgm:t>
    </dgm:pt>
    <dgm:pt modelId="{41486792-852D-421F-8B6A-BD9E1D0C88C0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Toronto, ON </a:t>
          </a:r>
        </a:p>
      </dgm:t>
    </dgm:pt>
    <dgm:pt modelId="{82803A01-50F6-4716-B6EE-46FCC2E80D4F}" type="parTrans" cxnId="{8E86B6F2-6504-4D4F-A1FF-FF961F1913E6}">
      <dgm:prSet/>
      <dgm:spPr/>
      <dgm:t>
        <a:bodyPr/>
        <a:lstStyle/>
        <a:p>
          <a:endParaRPr lang="en-CA"/>
        </a:p>
      </dgm:t>
    </dgm:pt>
    <dgm:pt modelId="{1A5FEB0A-0253-4AF5-9512-AA0EE72B0E57}" type="sibTrans" cxnId="{8E86B6F2-6504-4D4F-A1FF-FF961F1913E6}">
      <dgm:prSet/>
      <dgm:spPr/>
      <dgm:t>
        <a:bodyPr/>
        <a:lstStyle/>
        <a:p>
          <a:endParaRPr lang="en-CA"/>
        </a:p>
      </dgm:t>
    </dgm:pt>
    <dgm:pt modelId="{FE2940E3-8AA6-4111-9F30-E13D6D1DFCAA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Tripti Nagdev</a:t>
          </a:r>
        </a:p>
      </dgm:t>
    </dgm:pt>
    <dgm:pt modelId="{67AFE031-5444-4856-8D67-14F64EEAC856}" type="parTrans" cxnId="{C4662D23-9267-4B8C-98C8-449AC476A2EF}">
      <dgm:prSet/>
      <dgm:spPr/>
      <dgm:t>
        <a:bodyPr/>
        <a:lstStyle/>
        <a:p>
          <a:endParaRPr lang="en-CA"/>
        </a:p>
      </dgm:t>
    </dgm:pt>
    <dgm:pt modelId="{27C0464E-D3C1-496A-91B9-F0425B9F3F74}" type="sibTrans" cxnId="{C4662D23-9267-4B8C-98C8-449AC476A2EF}">
      <dgm:prSet/>
      <dgm:spPr/>
      <dgm:t>
        <a:bodyPr/>
        <a:lstStyle/>
        <a:p>
          <a:endParaRPr lang="en-CA"/>
        </a:p>
      </dgm:t>
    </dgm:pt>
    <dgm:pt modelId="{79971329-2D74-42BB-BFE6-217845AF021B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Maggie Xiao </a:t>
          </a:r>
        </a:p>
      </dgm:t>
    </dgm:pt>
    <dgm:pt modelId="{2D21DDE7-2004-46A4-BCBB-05DBA1511C71}" type="parTrans" cxnId="{2A06F8EC-7924-4A6F-B76A-E6D224189381}">
      <dgm:prSet/>
      <dgm:spPr/>
      <dgm:t>
        <a:bodyPr/>
        <a:lstStyle/>
        <a:p>
          <a:endParaRPr lang="en-CA"/>
        </a:p>
      </dgm:t>
    </dgm:pt>
    <dgm:pt modelId="{13651E29-BFDC-40B5-A5B4-9804DD91BFB5}" type="sibTrans" cxnId="{2A06F8EC-7924-4A6F-B76A-E6D224189381}">
      <dgm:prSet/>
      <dgm:spPr/>
      <dgm:t>
        <a:bodyPr/>
        <a:lstStyle/>
        <a:p>
          <a:endParaRPr lang="en-CA"/>
        </a:p>
      </dgm:t>
    </dgm:pt>
    <dgm:pt modelId="{3B019855-8C99-4CCD-8BBF-DE6E42E1E31A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Natalia Portela</a:t>
          </a:r>
        </a:p>
      </dgm:t>
    </dgm:pt>
    <dgm:pt modelId="{A4CC5B14-D0C5-4546-A065-F0110FF493B3}" type="parTrans" cxnId="{B0A6368A-0A41-436A-A5DA-075242A36CBB}">
      <dgm:prSet/>
      <dgm:spPr/>
      <dgm:t>
        <a:bodyPr/>
        <a:lstStyle/>
        <a:p>
          <a:endParaRPr lang="en-CA"/>
        </a:p>
      </dgm:t>
    </dgm:pt>
    <dgm:pt modelId="{D0059256-06D5-4AEC-8ED3-8BC4F59B0DA0}" type="sibTrans" cxnId="{B0A6368A-0A41-436A-A5DA-075242A36CBB}">
      <dgm:prSet/>
      <dgm:spPr/>
      <dgm:t>
        <a:bodyPr/>
        <a:lstStyle/>
        <a:p>
          <a:endParaRPr lang="en-CA"/>
        </a:p>
      </dgm:t>
    </dgm:pt>
    <dgm:pt modelId="{2C42964A-BBBF-4E87-AAD5-E19C13EDAE70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Brendan Morgan</a:t>
          </a:r>
        </a:p>
      </dgm:t>
    </dgm:pt>
    <dgm:pt modelId="{57010CC5-BDFB-4750-8013-6C8C8AE75985}" type="parTrans" cxnId="{F5D96329-720B-4C69-9019-750BDE4790E0}">
      <dgm:prSet/>
      <dgm:spPr/>
      <dgm:t>
        <a:bodyPr/>
        <a:lstStyle/>
        <a:p>
          <a:endParaRPr lang="en-CA"/>
        </a:p>
      </dgm:t>
    </dgm:pt>
    <dgm:pt modelId="{ED84966C-B574-434E-BE6E-BB060E2F48FB}" type="sibTrans" cxnId="{F5D96329-720B-4C69-9019-750BDE4790E0}">
      <dgm:prSet/>
      <dgm:spPr/>
      <dgm:t>
        <a:bodyPr/>
        <a:lstStyle/>
        <a:p>
          <a:endParaRPr lang="en-CA"/>
        </a:p>
      </dgm:t>
    </dgm:pt>
    <dgm:pt modelId="{21264814-A77D-4797-8950-05ACBB4BF70E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Paula Perez </a:t>
          </a:r>
        </a:p>
      </dgm:t>
    </dgm:pt>
    <dgm:pt modelId="{0E74E971-D73B-49B4-9413-C2C85B7FEFE2}" type="parTrans" cxnId="{7A7FF315-F944-4FF4-BB98-63EA055C0C11}">
      <dgm:prSet/>
      <dgm:spPr/>
      <dgm:t>
        <a:bodyPr/>
        <a:lstStyle/>
        <a:p>
          <a:endParaRPr lang="en-CA"/>
        </a:p>
      </dgm:t>
    </dgm:pt>
    <dgm:pt modelId="{EE09F31A-DA09-4037-A9B3-78450E145781}" type="sibTrans" cxnId="{7A7FF315-F944-4FF4-BB98-63EA055C0C11}">
      <dgm:prSet/>
      <dgm:spPr/>
      <dgm:t>
        <a:bodyPr/>
        <a:lstStyle/>
        <a:p>
          <a:endParaRPr lang="en-CA"/>
        </a:p>
      </dgm:t>
    </dgm:pt>
    <dgm:pt modelId="{D63CC5FD-61A7-43EB-B057-F3EACDE7B3B5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Maxime Caron-Goudreau</a:t>
          </a:r>
        </a:p>
      </dgm:t>
    </dgm:pt>
    <dgm:pt modelId="{CA4301D2-0168-409C-82AF-94C34EA64B06}" type="parTrans" cxnId="{FDA0E5D5-6E63-4997-80B2-8D6B2065FFCB}">
      <dgm:prSet/>
      <dgm:spPr/>
      <dgm:t>
        <a:bodyPr/>
        <a:lstStyle/>
        <a:p>
          <a:endParaRPr lang="en-CA"/>
        </a:p>
      </dgm:t>
    </dgm:pt>
    <dgm:pt modelId="{2CDC0A63-82B8-4208-8BE6-C5995EE68E37}" type="sibTrans" cxnId="{FDA0E5D5-6E63-4997-80B2-8D6B2065FFCB}">
      <dgm:prSet/>
      <dgm:spPr/>
      <dgm:t>
        <a:bodyPr/>
        <a:lstStyle/>
        <a:p>
          <a:endParaRPr lang="en-CA"/>
        </a:p>
      </dgm:t>
    </dgm:pt>
    <dgm:pt modelId="{577F0E28-FE90-4EFB-8DAE-6B74123222AA}">
      <dgm:prSet custT="1"/>
      <dgm:spPr/>
      <dgm:t>
        <a:bodyPr/>
        <a:lstStyle/>
        <a:p>
          <a:r>
            <a:rPr lang="en-CA" sz="1100" b="1" dirty="0">
              <a:solidFill>
                <a:srgbClr val="145886"/>
              </a:solidFill>
            </a:rPr>
            <a:t>Dr Louis Morisson </a:t>
          </a:r>
        </a:p>
      </dgm:t>
    </dgm:pt>
    <dgm:pt modelId="{069EAF00-7919-4B61-8BB2-A7E4C9F97529}" type="parTrans" cxnId="{0EE655F8-F851-4F18-A687-03B2885DDA37}">
      <dgm:prSet/>
      <dgm:spPr/>
      <dgm:t>
        <a:bodyPr/>
        <a:lstStyle/>
        <a:p>
          <a:endParaRPr lang="en-CA"/>
        </a:p>
      </dgm:t>
    </dgm:pt>
    <dgm:pt modelId="{1C0442A6-5D26-4A7F-B5A4-6C131C8BD1D1}" type="sibTrans" cxnId="{0EE655F8-F851-4F18-A687-03B2885DDA37}">
      <dgm:prSet/>
      <dgm:spPr/>
      <dgm:t>
        <a:bodyPr/>
        <a:lstStyle/>
        <a:p>
          <a:endParaRPr lang="en-CA"/>
        </a:p>
      </dgm:t>
    </dgm:pt>
    <dgm:pt modelId="{1B3C7526-E4B4-4982-8E39-7C20849F2731}">
      <dgm:prSet custT="1"/>
      <dgm:spPr/>
      <dgm:t>
        <a:bodyPr/>
        <a:lstStyle/>
        <a:p>
          <a:r>
            <a:rPr lang="en-CA" sz="1100" b="1">
              <a:solidFill>
                <a:srgbClr val="145886"/>
              </a:solidFill>
            </a:rPr>
            <a:t>Dr Tariq Esmail</a:t>
          </a:r>
        </a:p>
      </dgm:t>
    </dgm:pt>
    <dgm:pt modelId="{6BE14011-DC45-40A5-99D1-EDE8D17F562F}" type="parTrans" cxnId="{1B1614BF-9E2C-4378-933E-16B90BC0FAF3}">
      <dgm:prSet/>
      <dgm:spPr/>
      <dgm:t>
        <a:bodyPr/>
        <a:lstStyle/>
        <a:p>
          <a:endParaRPr lang="en-CA"/>
        </a:p>
      </dgm:t>
    </dgm:pt>
    <dgm:pt modelId="{69189D8D-FB78-4003-8DC2-FB4EE8F736F4}" type="sibTrans" cxnId="{1B1614BF-9E2C-4378-933E-16B90BC0FAF3}">
      <dgm:prSet/>
      <dgm:spPr/>
      <dgm:t>
        <a:bodyPr/>
        <a:lstStyle/>
        <a:p>
          <a:endParaRPr lang="en-CA"/>
        </a:p>
      </dgm:t>
    </dgm:pt>
    <dgm:pt modelId="{192310EA-CC06-4A78-9E70-AB330E7E3D6C}" type="pres">
      <dgm:prSet presAssocID="{F0B45360-5D6F-4536-911E-959342DCDF7E}" presName="Name0" presStyleCnt="0">
        <dgm:presLayoutVars>
          <dgm:dir/>
          <dgm:resizeHandles val="exact"/>
        </dgm:presLayoutVars>
      </dgm:prSet>
      <dgm:spPr/>
    </dgm:pt>
    <dgm:pt modelId="{C6C2875B-993D-4EC5-A1A1-13793D99C169}" type="pres">
      <dgm:prSet presAssocID="{EBE6EF11-8BB2-4D27-9A69-85CE4A94D773}" presName="compNode" presStyleCnt="0"/>
      <dgm:spPr/>
    </dgm:pt>
    <dgm:pt modelId="{63C267C7-914C-4B33-993C-8A53AD23059F}" type="pres">
      <dgm:prSet presAssocID="{EBE6EF11-8BB2-4D27-9A69-85CE4A94D773}" presName="pictRect" presStyleLbl="node1" presStyleIdx="0" presStyleCnt="8" custScaleX="71793" custLinFactNeighborY="-348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82" t="-4526" r="-1782" b="-35474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64682619-7547-4267-BC8F-594E6EC78613}" type="pres">
      <dgm:prSet presAssocID="{EBE6EF11-8BB2-4D27-9A69-85CE4A94D773}" presName="textRect" presStyleLbl="revTx" presStyleIdx="0" presStyleCnt="8">
        <dgm:presLayoutVars>
          <dgm:bulletEnabled val="1"/>
        </dgm:presLayoutVars>
      </dgm:prSet>
      <dgm:spPr/>
    </dgm:pt>
    <dgm:pt modelId="{9DBBBDF4-F959-42BB-A4BC-B660FC488FE2}" type="pres">
      <dgm:prSet presAssocID="{355E558C-8963-42C1-A092-E5771B248E94}" presName="sibTrans" presStyleLbl="sibTrans2D1" presStyleIdx="0" presStyleCnt="0"/>
      <dgm:spPr/>
    </dgm:pt>
    <dgm:pt modelId="{2A89A384-30BF-47BA-9AE6-832F081EEC8F}" type="pres">
      <dgm:prSet presAssocID="{A1C892C0-63CC-4A53-9B44-C959064E0A21}" presName="compNode" presStyleCnt="0"/>
      <dgm:spPr/>
    </dgm:pt>
    <dgm:pt modelId="{4AE29E07-BF95-4F98-B3C6-EE48442A8DBC}" type="pres">
      <dgm:prSet presAssocID="{A1C892C0-63CC-4A53-9B44-C959064E0A21}" presName="pictRect" presStyleLbl="node1" presStyleIdx="1" presStyleCnt="8" custScaleX="71793" custLinFactNeighborY="-291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952" b="-27048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3FE653E9-DAB1-42F1-997B-E6A5B64147AA}" type="pres">
      <dgm:prSet presAssocID="{A1C892C0-63CC-4A53-9B44-C959064E0A21}" presName="textRect" presStyleLbl="revTx" presStyleIdx="1" presStyleCnt="8">
        <dgm:presLayoutVars>
          <dgm:bulletEnabled val="1"/>
        </dgm:presLayoutVars>
      </dgm:prSet>
      <dgm:spPr/>
    </dgm:pt>
    <dgm:pt modelId="{08FF3E35-5CD5-429A-942B-B376D837B597}" type="pres">
      <dgm:prSet presAssocID="{B4E84A01-243A-4AF3-BF12-E2DA4F855894}" presName="sibTrans" presStyleLbl="sibTrans2D1" presStyleIdx="0" presStyleCnt="0"/>
      <dgm:spPr/>
    </dgm:pt>
    <dgm:pt modelId="{0AF05C58-B720-40FE-9B35-F4E6A4AC6A93}" type="pres">
      <dgm:prSet presAssocID="{0567EBE9-A194-4D23-947F-8EDB43FEA059}" presName="compNode" presStyleCnt="0"/>
      <dgm:spPr/>
    </dgm:pt>
    <dgm:pt modelId="{3A5D2776-6D8D-47CB-ADEF-4E1058FEBF03}" type="pres">
      <dgm:prSet presAssocID="{0567EBE9-A194-4D23-947F-8EDB43FEA059}" presName="pictRect" presStyleLbl="node1" presStyleIdx="2" presStyleCnt="8" custScaleX="71793" custLinFactNeighborY="-57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599" b="-24401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620F30FB-ED44-4DA3-900F-190CB636C762}" type="pres">
      <dgm:prSet presAssocID="{0567EBE9-A194-4D23-947F-8EDB43FEA059}" presName="textRect" presStyleLbl="revTx" presStyleIdx="2" presStyleCnt="8">
        <dgm:presLayoutVars>
          <dgm:bulletEnabled val="1"/>
        </dgm:presLayoutVars>
      </dgm:prSet>
      <dgm:spPr/>
    </dgm:pt>
    <dgm:pt modelId="{64D9352C-CBB8-4DBA-B446-DD8264CF23FD}" type="pres">
      <dgm:prSet presAssocID="{B871AA03-2C9D-4C93-B08F-01EB0C6E58C9}" presName="sibTrans" presStyleLbl="sibTrans2D1" presStyleIdx="0" presStyleCnt="0"/>
      <dgm:spPr/>
    </dgm:pt>
    <dgm:pt modelId="{D03E3136-2003-4A52-BA82-764643F56D90}" type="pres">
      <dgm:prSet presAssocID="{A1B79A89-D628-4E0D-B3FA-F6A4882D5251}" presName="compNode" presStyleCnt="0"/>
      <dgm:spPr/>
    </dgm:pt>
    <dgm:pt modelId="{069772C6-E487-47C0-93F2-92F812B8503F}" type="pres">
      <dgm:prSet presAssocID="{A1B79A89-D628-4E0D-B3FA-F6A4882D5251}" presName="pictRect" presStyleLbl="node1" presStyleIdx="3" presStyleCnt="8" custScaleX="71793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02" b="-21898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41C92C01-EC27-470F-8645-41C09DA1929A}" type="pres">
      <dgm:prSet presAssocID="{A1B79A89-D628-4E0D-B3FA-F6A4882D5251}" presName="textRect" presStyleLbl="revTx" presStyleIdx="3" presStyleCnt="8">
        <dgm:presLayoutVars>
          <dgm:bulletEnabled val="1"/>
        </dgm:presLayoutVars>
      </dgm:prSet>
      <dgm:spPr/>
    </dgm:pt>
    <dgm:pt modelId="{1309B469-C7F2-44F1-AEE4-40953689A481}" type="pres">
      <dgm:prSet presAssocID="{E3787682-D9AC-4614-82FD-DD8D435EF36F}" presName="sibTrans" presStyleLbl="sibTrans2D1" presStyleIdx="0" presStyleCnt="0"/>
      <dgm:spPr/>
    </dgm:pt>
    <dgm:pt modelId="{AA74A4E7-5552-43AA-B439-C33E247E7323}" type="pres">
      <dgm:prSet presAssocID="{36123380-9F50-44CD-8FF5-0B4A2D7AE120}" presName="compNode" presStyleCnt="0"/>
      <dgm:spPr/>
    </dgm:pt>
    <dgm:pt modelId="{A8F67385-D513-477E-9A84-F6E51B4355AF}" type="pres">
      <dgm:prSet presAssocID="{36123380-9F50-44CD-8FF5-0B4A2D7AE120}" presName="pictRect" presStyleLbl="node1" presStyleIdx="4" presStyleCnt="8" custScaleX="71793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948" b="-22052"/>
          </a:stretch>
        </a:blipFill>
      </dgm:spPr>
    </dgm:pt>
    <dgm:pt modelId="{F48125E9-4BA0-4B41-8005-2B98E5663DB3}" type="pres">
      <dgm:prSet presAssocID="{36123380-9F50-44CD-8FF5-0B4A2D7AE120}" presName="textRect" presStyleLbl="revTx" presStyleIdx="4" presStyleCnt="8">
        <dgm:presLayoutVars>
          <dgm:bulletEnabled val="1"/>
        </dgm:presLayoutVars>
      </dgm:prSet>
      <dgm:spPr/>
    </dgm:pt>
    <dgm:pt modelId="{C76DBDF7-C5F4-4CFD-BAF3-6C2342EC6A65}" type="pres">
      <dgm:prSet presAssocID="{EDC87394-73EC-446B-B7C0-9DD061761486}" presName="sibTrans" presStyleLbl="sibTrans2D1" presStyleIdx="0" presStyleCnt="0"/>
      <dgm:spPr/>
    </dgm:pt>
    <dgm:pt modelId="{492FA1C1-C498-4ED2-AE49-CB3453F2DD54}" type="pres">
      <dgm:prSet presAssocID="{423AAB75-E458-49EF-B563-9546A2CEB52D}" presName="compNode" presStyleCnt="0"/>
      <dgm:spPr/>
    </dgm:pt>
    <dgm:pt modelId="{2784BD7F-391A-4C71-A8CD-B9AF3E6B47EF}" type="pres">
      <dgm:prSet presAssocID="{423AAB75-E458-49EF-B563-9546A2CEB52D}" presName="pictRect" presStyleLbl="node1" presStyleIdx="5" presStyleCnt="8" custScaleX="71793" custLinFactNeighborY="575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2" t="-28705" r="-12651" b="-50953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5BF7ED6A-BFC9-4468-AF26-90370512EBF3}" type="pres">
      <dgm:prSet presAssocID="{423AAB75-E458-49EF-B563-9546A2CEB52D}" presName="textRect" presStyleLbl="revTx" presStyleIdx="5" presStyleCnt="8" custScaleY="103029">
        <dgm:presLayoutVars>
          <dgm:bulletEnabled val="1"/>
        </dgm:presLayoutVars>
      </dgm:prSet>
      <dgm:spPr/>
    </dgm:pt>
    <dgm:pt modelId="{CDB52035-4B1C-4F22-BF86-C3026A53EDE8}" type="pres">
      <dgm:prSet presAssocID="{E6707BDD-5972-4243-A50D-4C02F5499421}" presName="sibTrans" presStyleLbl="sibTrans2D1" presStyleIdx="0" presStyleCnt="0"/>
      <dgm:spPr/>
    </dgm:pt>
    <dgm:pt modelId="{0BE36E97-2574-45CB-82FF-102F44494F64}" type="pres">
      <dgm:prSet presAssocID="{19832F54-7FC4-4629-AB7E-CB0AA47641B8}" presName="compNode" presStyleCnt="0"/>
      <dgm:spPr/>
    </dgm:pt>
    <dgm:pt modelId="{59389E44-32A7-4552-A7A7-84D00806F6EE}" type="pres">
      <dgm:prSet presAssocID="{19832F54-7FC4-4629-AB7E-CB0AA47641B8}" presName="pictRect" presStyleLbl="node1" presStyleIdx="6" presStyleCnt="8" custScaleX="71793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24" b="-20176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0ADE628D-26EE-4A0E-B7A0-3C81053904EA}" type="pres">
      <dgm:prSet presAssocID="{19832F54-7FC4-4629-AB7E-CB0AA47641B8}" presName="textRect" presStyleLbl="revTx" presStyleIdx="6" presStyleCnt="8">
        <dgm:presLayoutVars>
          <dgm:bulletEnabled val="1"/>
        </dgm:presLayoutVars>
      </dgm:prSet>
      <dgm:spPr/>
    </dgm:pt>
    <dgm:pt modelId="{23C6829E-097E-4887-B3B2-E1565BCF86C1}" type="pres">
      <dgm:prSet presAssocID="{2B658FBF-429B-46FA-B3BE-72B16782C08E}" presName="sibTrans" presStyleLbl="sibTrans2D1" presStyleIdx="0" presStyleCnt="0"/>
      <dgm:spPr/>
    </dgm:pt>
    <dgm:pt modelId="{8664CCA1-2246-4D81-A4B9-B355A4633579}" type="pres">
      <dgm:prSet presAssocID="{66C0451D-4467-487C-8B17-983F508F448D}" presName="compNode" presStyleCnt="0"/>
      <dgm:spPr/>
    </dgm:pt>
    <dgm:pt modelId="{14745BB2-9D42-4D5C-AB10-C2BBF4092CA7}" type="pres">
      <dgm:prSet presAssocID="{66C0451D-4467-487C-8B17-983F508F448D}" presName="pictRect" presStyleLbl="node1" presStyleIdx="7" presStyleCnt="8" custScaleX="71793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24" b="-26176"/>
          </a:stretch>
        </a:blipFill>
        <a:ln>
          <a:solidFill>
            <a:schemeClr val="bg1">
              <a:lumMod val="75000"/>
            </a:schemeClr>
          </a:solidFill>
        </a:ln>
      </dgm:spPr>
    </dgm:pt>
    <dgm:pt modelId="{81C5B86C-97B4-4D03-A73C-57B8A62D42B7}" type="pres">
      <dgm:prSet presAssocID="{66C0451D-4467-487C-8B17-983F508F448D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90ABF407-959E-4305-A9F6-D01E5F361784}" type="presOf" srcId="{A1C892C0-63CC-4A53-9B44-C959064E0A21}" destId="{3FE653E9-DAB1-42F1-997B-E6A5B64147AA}" srcOrd="0" destOrd="0" presId="urn:microsoft.com/office/officeart/2005/8/layout/pList1"/>
    <dgm:cxn modelId="{B6588E09-9492-4B47-8C77-D0F71D91904E}" type="presOf" srcId="{9DDC9518-ECE7-4913-BB36-CB8358ADEF63}" destId="{41C92C01-EC27-470F-8645-41C09DA1929A}" srcOrd="0" destOrd="2" presId="urn:microsoft.com/office/officeart/2005/8/layout/pList1"/>
    <dgm:cxn modelId="{91E6D90E-2463-46BC-A79F-AABE2DF1FE26}" type="presOf" srcId="{E6707BDD-5972-4243-A50D-4C02F5499421}" destId="{CDB52035-4B1C-4F22-BF86-C3026A53EDE8}" srcOrd="0" destOrd="0" presId="urn:microsoft.com/office/officeart/2005/8/layout/pList1"/>
    <dgm:cxn modelId="{17DE9B12-BF5E-425E-A484-5AC177641075}" srcId="{F0B45360-5D6F-4536-911E-959342DCDF7E}" destId="{19832F54-7FC4-4629-AB7E-CB0AA47641B8}" srcOrd="6" destOrd="0" parTransId="{E2596068-BD93-4B83-9EA1-6F68388D2635}" sibTransId="{2B658FBF-429B-46FA-B3BE-72B16782C08E}"/>
    <dgm:cxn modelId="{6F9CF912-D872-4BE6-93F2-07CF514FA3B1}" type="presOf" srcId="{423AAB75-E458-49EF-B563-9546A2CEB52D}" destId="{5BF7ED6A-BFC9-4468-AF26-90370512EBF3}" srcOrd="0" destOrd="0" presId="urn:microsoft.com/office/officeart/2005/8/layout/pList1"/>
    <dgm:cxn modelId="{7A7FF315-F944-4FF4-BB98-63EA055C0C11}" srcId="{36123380-9F50-44CD-8FF5-0B4A2D7AE120}" destId="{21264814-A77D-4797-8950-05ACBB4BF70E}" srcOrd="0" destOrd="0" parTransId="{0E74E971-D73B-49B4-9413-C2C85B7FEFE2}" sibTransId="{EE09F31A-DA09-4037-A9B3-78450E145781}"/>
    <dgm:cxn modelId="{757CD71F-0DE3-4BC9-A988-B664E9B05AF6}" srcId="{F0B45360-5D6F-4536-911E-959342DCDF7E}" destId="{0567EBE9-A194-4D23-947F-8EDB43FEA059}" srcOrd="2" destOrd="0" parTransId="{02EDFEB6-DE9D-495F-BE23-2E98055EEB43}" sibTransId="{B871AA03-2C9D-4C93-B08F-01EB0C6E58C9}"/>
    <dgm:cxn modelId="{6DF04421-FCBE-49F2-BAA8-32BF4696EC5B}" srcId="{F0B45360-5D6F-4536-911E-959342DCDF7E}" destId="{A1C892C0-63CC-4A53-9B44-C959064E0A21}" srcOrd="1" destOrd="0" parTransId="{8113BB62-974B-40D2-A2AC-1DAC7F8D91E0}" sibTransId="{B4E84A01-243A-4AF3-BF12-E2DA4F855894}"/>
    <dgm:cxn modelId="{C4662D23-9267-4B8C-98C8-449AC476A2EF}" srcId="{EBE6EF11-8BB2-4D27-9A69-85CE4A94D773}" destId="{FE2940E3-8AA6-4111-9F30-E13D6D1DFCAA}" srcOrd="0" destOrd="0" parTransId="{67AFE031-5444-4856-8D67-14F64EEAC856}" sibTransId="{27C0464E-D3C1-496A-91B9-F0425B9F3F74}"/>
    <dgm:cxn modelId="{46154226-B291-4519-87CB-BD8A851B3D83}" type="presOf" srcId="{EE084697-C8D7-4020-BB2E-BC27DF98F30B}" destId="{3FE653E9-DAB1-42F1-997B-E6A5B64147AA}" srcOrd="0" destOrd="2" presId="urn:microsoft.com/office/officeart/2005/8/layout/pList1"/>
    <dgm:cxn modelId="{8CB8A827-F84A-4B13-A105-111C5218A477}" type="presOf" srcId="{FE2940E3-8AA6-4111-9F30-E13D6D1DFCAA}" destId="{64682619-7547-4267-BC8F-594E6EC78613}" srcOrd="0" destOrd="1" presId="urn:microsoft.com/office/officeart/2005/8/layout/pList1"/>
    <dgm:cxn modelId="{F5D96329-720B-4C69-9019-750BDE4790E0}" srcId="{A1B79A89-D628-4E0D-B3FA-F6A4882D5251}" destId="{2C42964A-BBBF-4E87-AAD5-E19C13EDAE70}" srcOrd="0" destOrd="0" parTransId="{57010CC5-BDFB-4750-8013-6C8C8AE75985}" sibTransId="{ED84966C-B574-434E-BE6E-BB060E2F48FB}"/>
    <dgm:cxn modelId="{944A522C-85C9-4EA4-8CB3-4E97AABCA006}" type="presOf" srcId="{DE0D8504-14D2-430E-8564-8C1AA939857F}" destId="{5BF7ED6A-BFC9-4468-AF26-90370512EBF3}" srcOrd="0" destOrd="2" presId="urn:microsoft.com/office/officeart/2005/8/layout/pList1"/>
    <dgm:cxn modelId="{4EA53E31-CE93-4A80-AF03-538405FDE4F2}" srcId="{EBE6EF11-8BB2-4D27-9A69-85CE4A94D773}" destId="{5EBEB765-67A9-4737-BEEA-469C1C77BEBC}" srcOrd="1" destOrd="0" parTransId="{E4FB30ED-C6EE-4848-9CC4-9A08DFF1D6C7}" sibTransId="{67070812-A4E6-4019-A558-6D56995E47E9}"/>
    <dgm:cxn modelId="{8A68C133-8B0D-4C4B-AFC2-86719C968F56}" type="presOf" srcId="{B871AA03-2C9D-4C93-B08F-01EB0C6E58C9}" destId="{64D9352C-CBB8-4DBA-B446-DD8264CF23FD}" srcOrd="0" destOrd="0" presId="urn:microsoft.com/office/officeart/2005/8/layout/pList1"/>
    <dgm:cxn modelId="{08EBBA34-7352-4808-AF92-97CB46D79D1E}" type="presOf" srcId="{B4E84A01-243A-4AF3-BF12-E2DA4F855894}" destId="{08FF3E35-5CD5-429A-942B-B376D837B597}" srcOrd="0" destOrd="0" presId="urn:microsoft.com/office/officeart/2005/8/layout/pList1"/>
    <dgm:cxn modelId="{FC5EE83B-D737-4098-B548-E45FFA2F4EB6}" type="presOf" srcId="{66C0451D-4467-487C-8B17-983F508F448D}" destId="{81C5B86C-97B4-4D03-A73C-57B8A62D42B7}" srcOrd="0" destOrd="0" presId="urn:microsoft.com/office/officeart/2005/8/layout/pList1"/>
    <dgm:cxn modelId="{9302B13E-822E-4B00-B533-6716896E4A41}" type="presOf" srcId="{355E558C-8963-42C1-A092-E5771B248E94}" destId="{9DBBBDF4-F959-42BB-A4BC-B660FC488FE2}" srcOrd="0" destOrd="0" presId="urn:microsoft.com/office/officeart/2005/8/layout/pList1"/>
    <dgm:cxn modelId="{5F86275F-31DE-4390-BFE3-B9FA1C89290D}" srcId="{A1B79A89-D628-4E0D-B3FA-F6A4882D5251}" destId="{9DDC9518-ECE7-4913-BB36-CB8358ADEF63}" srcOrd="1" destOrd="0" parTransId="{778B2839-5D8C-4AAB-9331-CA1DBCD77F3F}" sibTransId="{323CB654-B3F1-47F7-B463-7B65F5A74070}"/>
    <dgm:cxn modelId="{8FB20441-D012-416E-98ED-C07538B588FB}" srcId="{F0B45360-5D6F-4536-911E-959342DCDF7E}" destId="{36123380-9F50-44CD-8FF5-0B4A2D7AE120}" srcOrd="4" destOrd="0" parTransId="{BE055A04-DE49-4DC5-814A-7462CB12FE18}" sibTransId="{EDC87394-73EC-446B-B7C0-9DD061761486}"/>
    <dgm:cxn modelId="{8ECCB042-452F-46FE-A32F-107E796A17D1}" type="presOf" srcId="{EBE6EF11-8BB2-4D27-9A69-85CE4A94D773}" destId="{64682619-7547-4267-BC8F-594E6EC78613}" srcOrd="0" destOrd="0" presId="urn:microsoft.com/office/officeart/2005/8/layout/pList1"/>
    <dgm:cxn modelId="{C7D17168-949E-478B-BBA0-D557321A9739}" type="presOf" srcId="{577F0E28-FE90-4EFB-8DAE-6B74123222AA}" destId="{0ADE628D-26EE-4A0E-B7A0-3C81053904EA}" srcOrd="0" destOrd="1" presId="urn:microsoft.com/office/officeart/2005/8/layout/pList1"/>
    <dgm:cxn modelId="{9F6D5869-173C-4DA0-8097-93197BADE8F5}" type="presOf" srcId="{D63CC5FD-61A7-43EB-B057-F3EACDE7B3B5}" destId="{5BF7ED6A-BFC9-4468-AF26-90370512EBF3}" srcOrd="0" destOrd="1" presId="urn:microsoft.com/office/officeart/2005/8/layout/pList1"/>
    <dgm:cxn modelId="{19AAA549-7FFB-4F1E-AA2C-B855D04ACAC2}" srcId="{0567EBE9-A194-4D23-947F-8EDB43FEA059}" destId="{0271F9F5-5F29-4349-878A-6DE0638E8E3F}" srcOrd="1" destOrd="0" parTransId="{295401A8-F052-4786-A6E3-DCE1CB26B388}" sibTransId="{0E1D9D68-D647-4FFB-AC02-8F5CD29F9D64}"/>
    <dgm:cxn modelId="{03AFF874-339D-4867-ADD2-FECFD15BFE61}" srcId="{F0B45360-5D6F-4536-911E-959342DCDF7E}" destId="{A1B79A89-D628-4E0D-B3FA-F6A4882D5251}" srcOrd="3" destOrd="0" parTransId="{7EA1E15F-102A-4DC6-BEB1-637A57F9B738}" sibTransId="{E3787682-D9AC-4614-82FD-DD8D435EF36F}"/>
    <dgm:cxn modelId="{4CE50255-9B92-45CA-8369-6DCBE8A85A03}" type="presOf" srcId="{EDC87394-73EC-446B-B7C0-9DD061761486}" destId="{C76DBDF7-C5F4-4CFD-BAF3-6C2342EC6A65}" srcOrd="0" destOrd="0" presId="urn:microsoft.com/office/officeart/2005/8/layout/pList1"/>
    <dgm:cxn modelId="{8C7F6555-75FE-4104-A51D-AAF69A6DC92F}" srcId="{F0B45360-5D6F-4536-911E-959342DCDF7E}" destId="{EBE6EF11-8BB2-4D27-9A69-85CE4A94D773}" srcOrd="0" destOrd="0" parTransId="{F1C0C28A-CDA7-4CA3-81C4-5633036F6949}" sibTransId="{355E558C-8963-42C1-A092-E5771B248E94}"/>
    <dgm:cxn modelId="{D3116379-D5C9-45EF-BE2B-1DFBFBB95104}" type="presOf" srcId="{0271F9F5-5F29-4349-878A-6DE0638E8E3F}" destId="{620F30FB-ED44-4DA3-900F-190CB636C762}" srcOrd="0" destOrd="2" presId="urn:microsoft.com/office/officeart/2005/8/layout/pList1"/>
    <dgm:cxn modelId="{EDC8AA79-5B28-4135-92D7-E298D4D28E5A}" type="presOf" srcId="{2C42964A-BBBF-4E87-AAD5-E19C13EDAE70}" destId="{41C92C01-EC27-470F-8645-41C09DA1929A}" srcOrd="0" destOrd="1" presId="urn:microsoft.com/office/officeart/2005/8/layout/pList1"/>
    <dgm:cxn modelId="{FF98737A-7FE1-4012-947E-8FADE15573D7}" type="presOf" srcId="{580C4D7A-238F-49B3-AE20-D23A40B0E9CF}" destId="{F48125E9-4BA0-4B41-8005-2B98E5663DB3}" srcOrd="0" destOrd="2" presId="urn:microsoft.com/office/officeart/2005/8/layout/pList1"/>
    <dgm:cxn modelId="{A3B2FA83-7C62-42B1-9EC1-CBCB2ACA97B5}" type="presOf" srcId="{21264814-A77D-4797-8950-05ACBB4BF70E}" destId="{F48125E9-4BA0-4B41-8005-2B98E5663DB3}" srcOrd="0" destOrd="1" presId="urn:microsoft.com/office/officeart/2005/8/layout/pList1"/>
    <dgm:cxn modelId="{AFDD1A86-58FD-4225-BF8A-4FDDF57C5019}" type="presOf" srcId="{0567EBE9-A194-4D23-947F-8EDB43FEA059}" destId="{620F30FB-ED44-4DA3-900F-190CB636C762}" srcOrd="0" destOrd="0" presId="urn:microsoft.com/office/officeart/2005/8/layout/pList1"/>
    <dgm:cxn modelId="{B0A6368A-0A41-436A-A5DA-075242A36CBB}" srcId="{0567EBE9-A194-4D23-947F-8EDB43FEA059}" destId="{3B019855-8C99-4CCD-8BBF-DE6E42E1E31A}" srcOrd="0" destOrd="0" parTransId="{A4CC5B14-D0C5-4546-A065-F0110FF493B3}" sibTransId="{D0059256-06D5-4AEC-8ED3-8BC4F59B0DA0}"/>
    <dgm:cxn modelId="{F84DA18A-2AC1-4649-A675-127DA0F8158D}" srcId="{F0B45360-5D6F-4536-911E-959342DCDF7E}" destId="{423AAB75-E458-49EF-B563-9546A2CEB52D}" srcOrd="5" destOrd="0" parTransId="{6EDC2B63-3072-4C77-A38F-78FFE37ADAF6}" sibTransId="{E6707BDD-5972-4243-A50D-4C02F5499421}"/>
    <dgm:cxn modelId="{7C3F1F8B-CA01-4570-A5C7-1A07D5E69F2D}" type="presOf" srcId="{F0B45360-5D6F-4536-911E-959342DCDF7E}" destId="{192310EA-CC06-4A78-9E70-AB330E7E3D6C}" srcOrd="0" destOrd="0" presId="urn:microsoft.com/office/officeart/2005/8/layout/pList1"/>
    <dgm:cxn modelId="{C3BD778C-A446-41E7-9C41-160E91A7995F}" srcId="{36123380-9F50-44CD-8FF5-0B4A2D7AE120}" destId="{580C4D7A-238F-49B3-AE20-D23A40B0E9CF}" srcOrd="1" destOrd="0" parTransId="{E365818A-7BEA-4574-A00E-EA4C2F014273}" sibTransId="{FAEC5DB7-06B9-4728-AF91-3B62EEBC7508}"/>
    <dgm:cxn modelId="{B279CC94-2020-4D55-A13E-3000D9505244}" type="presOf" srcId="{1B3C7526-E4B4-4982-8E39-7C20849F2731}" destId="{81C5B86C-97B4-4D03-A73C-57B8A62D42B7}" srcOrd="0" destOrd="1" presId="urn:microsoft.com/office/officeart/2005/8/layout/pList1"/>
    <dgm:cxn modelId="{1E8AE796-CE40-4F76-A516-D45175816E6E}" type="presOf" srcId="{A1B79A89-D628-4E0D-B3FA-F6A4882D5251}" destId="{41C92C01-EC27-470F-8645-41C09DA1929A}" srcOrd="0" destOrd="0" presId="urn:microsoft.com/office/officeart/2005/8/layout/pList1"/>
    <dgm:cxn modelId="{82799397-5D1A-4882-848F-93FEAAAC4F1E}" type="presOf" srcId="{2B658FBF-429B-46FA-B3BE-72B16782C08E}" destId="{23C6829E-097E-4887-B3B2-E1565BCF86C1}" srcOrd="0" destOrd="0" presId="urn:microsoft.com/office/officeart/2005/8/layout/pList1"/>
    <dgm:cxn modelId="{B257B798-0F3B-4825-A34F-E9A250ECB2CF}" type="presOf" srcId="{19832F54-7FC4-4629-AB7E-CB0AA47641B8}" destId="{0ADE628D-26EE-4A0E-B7A0-3C81053904EA}" srcOrd="0" destOrd="0" presId="urn:microsoft.com/office/officeart/2005/8/layout/pList1"/>
    <dgm:cxn modelId="{F807F4A2-0DAE-43C7-9A30-B3008762B113}" srcId="{423AAB75-E458-49EF-B563-9546A2CEB52D}" destId="{DE0D8504-14D2-430E-8564-8C1AA939857F}" srcOrd="1" destOrd="0" parTransId="{F7EFB38B-B0B7-43F9-8035-5B333A25D299}" sibTransId="{E070E62A-861C-489C-8E7B-E86EDD1EA577}"/>
    <dgm:cxn modelId="{65015BA7-460F-4A86-879E-5587CD1EAABD}" type="presOf" srcId="{36123380-9F50-44CD-8FF5-0B4A2D7AE120}" destId="{F48125E9-4BA0-4B41-8005-2B98E5663DB3}" srcOrd="0" destOrd="0" presId="urn:microsoft.com/office/officeart/2005/8/layout/pList1"/>
    <dgm:cxn modelId="{9A2544A7-A9FB-4567-A672-1CF8E2D04019}" type="presOf" srcId="{3B019855-8C99-4CCD-8BBF-DE6E42E1E31A}" destId="{620F30FB-ED44-4DA3-900F-190CB636C762}" srcOrd="0" destOrd="1" presId="urn:microsoft.com/office/officeart/2005/8/layout/pList1"/>
    <dgm:cxn modelId="{3A712EB5-4E06-4CAF-821F-247C018E962C}" srcId="{F0B45360-5D6F-4536-911E-959342DCDF7E}" destId="{66C0451D-4467-487C-8B17-983F508F448D}" srcOrd="7" destOrd="0" parTransId="{77F124AD-2286-45C6-A1DC-373ECD1F55FE}" sibTransId="{1EF31746-9BAD-4F47-B89B-C5040E1F3A02}"/>
    <dgm:cxn modelId="{1B1614BF-9E2C-4378-933E-16B90BC0FAF3}" srcId="{66C0451D-4467-487C-8B17-983F508F448D}" destId="{1B3C7526-E4B4-4982-8E39-7C20849F2731}" srcOrd="0" destOrd="0" parTransId="{6BE14011-DC45-40A5-99D1-EDE8D17F562F}" sibTransId="{69189D8D-FB78-4003-8DC2-FB4EE8F736F4}"/>
    <dgm:cxn modelId="{EC4437C7-38D0-4AE8-AEA8-0D781B8D427C}" type="presOf" srcId="{41486792-852D-421F-8B6A-BD9E1D0C88C0}" destId="{81C5B86C-97B4-4D03-A73C-57B8A62D42B7}" srcOrd="0" destOrd="2" presId="urn:microsoft.com/office/officeart/2005/8/layout/pList1"/>
    <dgm:cxn modelId="{FDA0E5D5-6E63-4997-80B2-8D6B2065FFCB}" srcId="{423AAB75-E458-49EF-B563-9546A2CEB52D}" destId="{D63CC5FD-61A7-43EB-B057-F3EACDE7B3B5}" srcOrd="0" destOrd="0" parTransId="{CA4301D2-0168-409C-82AF-94C34EA64B06}" sibTransId="{2CDC0A63-82B8-4208-8BE6-C5995EE68E37}"/>
    <dgm:cxn modelId="{77733AD9-A604-40A1-BD98-FE7787BFE4EC}" srcId="{19832F54-7FC4-4629-AB7E-CB0AA47641B8}" destId="{4006060E-D7A6-4631-BAE0-968BE3B5B821}" srcOrd="1" destOrd="0" parTransId="{5F0406F8-5068-40B0-8157-A28D82B1B90C}" sibTransId="{87D1A5B9-89E7-408B-B44A-64994675E66D}"/>
    <dgm:cxn modelId="{003D45DE-935B-45F8-8DA6-6471AC37CF85}" type="presOf" srcId="{79971329-2D74-42BB-BFE6-217845AF021B}" destId="{3FE653E9-DAB1-42F1-997B-E6A5B64147AA}" srcOrd="0" destOrd="1" presId="urn:microsoft.com/office/officeart/2005/8/layout/pList1"/>
    <dgm:cxn modelId="{F48A80E2-6D07-4E26-9B3D-0A9A9FE8506B}" srcId="{A1C892C0-63CC-4A53-9B44-C959064E0A21}" destId="{EE084697-C8D7-4020-BB2E-BC27DF98F30B}" srcOrd="1" destOrd="0" parTransId="{11B0D2FF-E6A6-4901-BFD7-5C4C350FD1B8}" sibTransId="{372D5568-C819-4FF3-B182-326508B4BE94}"/>
    <dgm:cxn modelId="{2F90E6EB-3196-4DB8-A692-FDC41B3425A7}" type="presOf" srcId="{E3787682-D9AC-4614-82FD-DD8D435EF36F}" destId="{1309B469-C7F2-44F1-AEE4-40953689A481}" srcOrd="0" destOrd="0" presId="urn:microsoft.com/office/officeart/2005/8/layout/pList1"/>
    <dgm:cxn modelId="{2A06F8EC-7924-4A6F-B76A-E6D224189381}" srcId="{A1C892C0-63CC-4A53-9B44-C959064E0A21}" destId="{79971329-2D74-42BB-BFE6-217845AF021B}" srcOrd="0" destOrd="0" parTransId="{2D21DDE7-2004-46A4-BCBB-05DBA1511C71}" sibTransId="{13651E29-BFDC-40B5-A5B4-9804DD91BFB5}"/>
    <dgm:cxn modelId="{8E86B6F2-6504-4D4F-A1FF-FF961F1913E6}" srcId="{66C0451D-4467-487C-8B17-983F508F448D}" destId="{41486792-852D-421F-8B6A-BD9E1D0C88C0}" srcOrd="1" destOrd="0" parTransId="{82803A01-50F6-4716-B6EE-46FCC2E80D4F}" sibTransId="{1A5FEB0A-0253-4AF5-9512-AA0EE72B0E57}"/>
    <dgm:cxn modelId="{FE2EE1F3-2E31-4C28-A620-9E5EE3733635}" type="presOf" srcId="{4006060E-D7A6-4631-BAE0-968BE3B5B821}" destId="{0ADE628D-26EE-4A0E-B7A0-3C81053904EA}" srcOrd="0" destOrd="2" presId="urn:microsoft.com/office/officeart/2005/8/layout/pList1"/>
    <dgm:cxn modelId="{0EE655F8-F851-4F18-A687-03B2885DDA37}" srcId="{19832F54-7FC4-4629-AB7E-CB0AA47641B8}" destId="{577F0E28-FE90-4EFB-8DAE-6B74123222AA}" srcOrd="0" destOrd="0" parTransId="{069EAF00-7919-4B61-8BB2-A7E4C9F97529}" sibTransId="{1C0442A6-5D26-4A7F-B5A4-6C131C8BD1D1}"/>
    <dgm:cxn modelId="{2946AAFA-A1C4-4485-A2B3-B56C5EB710E0}" type="presOf" srcId="{5EBEB765-67A9-4737-BEEA-469C1C77BEBC}" destId="{64682619-7547-4267-BC8F-594E6EC78613}" srcOrd="0" destOrd="2" presId="urn:microsoft.com/office/officeart/2005/8/layout/pList1"/>
    <dgm:cxn modelId="{9FCB7281-CFE7-4A89-AC68-38F788C08ADC}" type="presParOf" srcId="{192310EA-CC06-4A78-9E70-AB330E7E3D6C}" destId="{C6C2875B-993D-4EC5-A1A1-13793D99C169}" srcOrd="0" destOrd="0" presId="urn:microsoft.com/office/officeart/2005/8/layout/pList1"/>
    <dgm:cxn modelId="{914EF093-056E-4DBA-8075-35B3BACFCAE5}" type="presParOf" srcId="{C6C2875B-993D-4EC5-A1A1-13793D99C169}" destId="{63C267C7-914C-4B33-993C-8A53AD23059F}" srcOrd="0" destOrd="0" presId="urn:microsoft.com/office/officeart/2005/8/layout/pList1"/>
    <dgm:cxn modelId="{DBCD5868-B726-4859-964F-FF55A85681A4}" type="presParOf" srcId="{C6C2875B-993D-4EC5-A1A1-13793D99C169}" destId="{64682619-7547-4267-BC8F-594E6EC78613}" srcOrd="1" destOrd="0" presId="urn:microsoft.com/office/officeart/2005/8/layout/pList1"/>
    <dgm:cxn modelId="{5C16A504-59B6-4D10-8080-6F137B0251CB}" type="presParOf" srcId="{192310EA-CC06-4A78-9E70-AB330E7E3D6C}" destId="{9DBBBDF4-F959-42BB-A4BC-B660FC488FE2}" srcOrd="1" destOrd="0" presId="urn:microsoft.com/office/officeart/2005/8/layout/pList1"/>
    <dgm:cxn modelId="{65DB4564-DED9-4DDC-BED5-75FF7998D91B}" type="presParOf" srcId="{192310EA-CC06-4A78-9E70-AB330E7E3D6C}" destId="{2A89A384-30BF-47BA-9AE6-832F081EEC8F}" srcOrd="2" destOrd="0" presId="urn:microsoft.com/office/officeart/2005/8/layout/pList1"/>
    <dgm:cxn modelId="{64BC96A9-34A6-44B4-8C19-68887B66692F}" type="presParOf" srcId="{2A89A384-30BF-47BA-9AE6-832F081EEC8F}" destId="{4AE29E07-BF95-4F98-B3C6-EE48442A8DBC}" srcOrd="0" destOrd="0" presId="urn:microsoft.com/office/officeart/2005/8/layout/pList1"/>
    <dgm:cxn modelId="{8F7E4E9D-4667-4FA6-9582-0A24A890D578}" type="presParOf" srcId="{2A89A384-30BF-47BA-9AE6-832F081EEC8F}" destId="{3FE653E9-DAB1-42F1-997B-E6A5B64147AA}" srcOrd="1" destOrd="0" presId="urn:microsoft.com/office/officeart/2005/8/layout/pList1"/>
    <dgm:cxn modelId="{8227AF0F-C76E-461C-97B8-AE8EC1E90CAF}" type="presParOf" srcId="{192310EA-CC06-4A78-9E70-AB330E7E3D6C}" destId="{08FF3E35-5CD5-429A-942B-B376D837B597}" srcOrd="3" destOrd="0" presId="urn:microsoft.com/office/officeart/2005/8/layout/pList1"/>
    <dgm:cxn modelId="{8BFA1B70-D0FA-400D-B72F-D66229B105C8}" type="presParOf" srcId="{192310EA-CC06-4A78-9E70-AB330E7E3D6C}" destId="{0AF05C58-B720-40FE-9B35-F4E6A4AC6A93}" srcOrd="4" destOrd="0" presId="urn:microsoft.com/office/officeart/2005/8/layout/pList1"/>
    <dgm:cxn modelId="{4CF129BE-2005-459D-B14D-27733C711343}" type="presParOf" srcId="{0AF05C58-B720-40FE-9B35-F4E6A4AC6A93}" destId="{3A5D2776-6D8D-47CB-ADEF-4E1058FEBF03}" srcOrd="0" destOrd="0" presId="urn:microsoft.com/office/officeart/2005/8/layout/pList1"/>
    <dgm:cxn modelId="{8B8FF963-B8CC-4B09-9B87-C7CAF210AC78}" type="presParOf" srcId="{0AF05C58-B720-40FE-9B35-F4E6A4AC6A93}" destId="{620F30FB-ED44-4DA3-900F-190CB636C762}" srcOrd="1" destOrd="0" presId="urn:microsoft.com/office/officeart/2005/8/layout/pList1"/>
    <dgm:cxn modelId="{70A715D3-CEF5-47ED-B0AE-6BB954FD6D79}" type="presParOf" srcId="{192310EA-CC06-4A78-9E70-AB330E7E3D6C}" destId="{64D9352C-CBB8-4DBA-B446-DD8264CF23FD}" srcOrd="5" destOrd="0" presId="urn:microsoft.com/office/officeart/2005/8/layout/pList1"/>
    <dgm:cxn modelId="{12546283-2D86-4974-B87D-9288514BCA75}" type="presParOf" srcId="{192310EA-CC06-4A78-9E70-AB330E7E3D6C}" destId="{D03E3136-2003-4A52-BA82-764643F56D90}" srcOrd="6" destOrd="0" presId="urn:microsoft.com/office/officeart/2005/8/layout/pList1"/>
    <dgm:cxn modelId="{30016FEF-3582-47DD-BC5C-1D84DDA62E0C}" type="presParOf" srcId="{D03E3136-2003-4A52-BA82-764643F56D90}" destId="{069772C6-E487-47C0-93F2-92F812B8503F}" srcOrd="0" destOrd="0" presId="urn:microsoft.com/office/officeart/2005/8/layout/pList1"/>
    <dgm:cxn modelId="{66A65E6F-DA9B-4938-A06D-7F7C9E0539BE}" type="presParOf" srcId="{D03E3136-2003-4A52-BA82-764643F56D90}" destId="{41C92C01-EC27-470F-8645-41C09DA1929A}" srcOrd="1" destOrd="0" presId="urn:microsoft.com/office/officeart/2005/8/layout/pList1"/>
    <dgm:cxn modelId="{85B3D4AE-7A20-446F-B61F-B57B5A837D27}" type="presParOf" srcId="{192310EA-CC06-4A78-9E70-AB330E7E3D6C}" destId="{1309B469-C7F2-44F1-AEE4-40953689A481}" srcOrd="7" destOrd="0" presId="urn:microsoft.com/office/officeart/2005/8/layout/pList1"/>
    <dgm:cxn modelId="{13B43790-9691-47D1-8F18-90CFE5BD1125}" type="presParOf" srcId="{192310EA-CC06-4A78-9E70-AB330E7E3D6C}" destId="{AA74A4E7-5552-43AA-B439-C33E247E7323}" srcOrd="8" destOrd="0" presId="urn:microsoft.com/office/officeart/2005/8/layout/pList1"/>
    <dgm:cxn modelId="{3FB0DA46-E5C6-4714-BBB4-A11340047100}" type="presParOf" srcId="{AA74A4E7-5552-43AA-B439-C33E247E7323}" destId="{A8F67385-D513-477E-9A84-F6E51B4355AF}" srcOrd="0" destOrd="0" presId="urn:microsoft.com/office/officeart/2005/8/layout/pList1"/>
    <dgm:cxn modelId="{88566A66-2FE1-4BAB-BEF5-1F2B40D6DB24}" type="presParOf" srcId="{AA74A4E7-5552-43AA-B439-C33E247E7323}" destId="{F48125E9-4BA0-4B41-8005-2B98E5663DB3}" srcOrd="1" destOrd="0" presId="urn:microsoft.com/office/officeart/2005/8/layout/pList1"/>
    <dgm:cxn modelId="{5F4528B5-11F4-4A4B-8D9A-740480D87958}" type="presParOf" srcId="{192310EA-CC06-4A78-9E70-AB330E7E3D6C}" destId="{C76DBDF7-C5F4-4CFD-BAF3-6C2342EC6A65}" srcOrd="9" destOrd="0" presId="urn:microsoft.com/office/officeart/2005/8/layout/pList1"/>
    <dgm:cxn modelId="{14F63567-5A99-4C5E-9FAE-2CD5E41AD4D1}" type="presParOf" srcId="{192310EA-CC06-4A78-9E70-AB330E7E3D6C}" destId="{492FA1C1-C498-4ED2-AE49-CB3453F2DD54}" srcOrd="10" destOrd="0" presId="urn:microsoft.com/office/officeart/2005/8/layout/pList1"/>
    <dgm:cxn modelId="{ECFEE8BB-30D4-4302-9A08-5D1D89893C59}" type="presParOf" srcId="{492FA1C1-C498-4ED2-AE49-CB3453F2DD54}" destId="{2784BD7F-391A-4C71-A8CD-B9AF3E6B47EF}" srcOrd="0" destOrd="0" presId="urn:microsoft.com/office/officeart/2005/8/layout/pList1"/>
    <dgm:cxn modelId="{97D6819A-A947-4F31-9C8F-70BD5B161F8C}" type="presParOf" srcId="{492FA1C1-C498-4ED2-AE49-CB3453F2DD54}" destId="{5BF7ED6A-BFC9-4468-AF26-90370512EBF3}" srcOrd="1" destOrd="0" presId="urn:microsoft.com/office/officeart/2005/8/layout/pList1"/>
    <dgm:cxn modelId="{12AEFF08-A4FC-4E27-8AAD-FAF78E17146B}" type="presParOf" srcId="{192310EA-CC06-4A78-9E70-AB330E7E3D6C}" destId="{CDB52035-4B1C-4F22-BF86-C3026A53EDE8}" srcOrd="11" destOrd="0" presId="urn:microsoft.com/office/officeart/2005/8/layout/pList1"/>
    <dgm:cxn modelId="{88785E85-52CD-401B-A2C0-7E720F5E7D30}" type="presParOf" srcId="{192310EA-CC06-4A78-9E70-AB330E7E3D6C}" destId="{0BE36E97-2574-45CB-82FF-102F44494F64}" srcOrd="12" destOrd="0" presId="urn:microsoft.com/office/officeart/2005/8/layout/pList1"/>
    <dgm:cxn modelId="{12D19864-04E9-4C58-8BFC-8D79A0D40C76}" type="presParOf" srcId="{0BE36E97-2574-45CB-82FF-102F44494F64}" destId="{59389E44-32A7-4552-A7A7-84D00806F6EE}" srcOrd="0" destOrd="0" presId="urn:microsoft.com/office/officeart/2005/8/layout/pList1"/>
    <dgm:cxn modelId="{40685968-87C8-44C3-8097-632CB54E7443}" type="presParOf" srcId="{0BE36E97-2574-45CB-82FF-102F44494F64}" destId="{0ADE628D-26EE-4A0E-B7A0-3C81053904EA}" srcOrd="1" destOrd="0" presId="urn:microsoft.com/office/officeart/2005/8/layout/pList1"/>
    <dgm:cxn modelId="{51696212-4BDA-4A20-8B74-9232D7DB8F88}" type="presParOf" srcId="{192310EA-CC06-4A78-9E70-AB330E7E3D6C}" destId="{23C6829E-097E-4887-B3B2-E1565BCF86C1}" srcOrd="13" destOrd="0" presId="urn:microsoft.com/office/officeart/2005/8/layout/pList1"/>
    <dgm:cxn modelId="{9807097C-3E95-4384-98FF-29A011647C16}" type="presParOf" srcId="{192310EA-CC06-4A78-9E70-AB330E7E3D6C}" destId="{8664CCA1-2246-4D81-A4B9-B355A4633579}" srcOrd="14" destOrd="0" presId="urn:microsoft.com/office/officeart/2005/8/layout/pList1"/>
    <dgm:cxn modelId="{161D4059-C505-406F-8C72-FF04DD2DB271}" type="presParOf" srcId="{8664CCA1-2246-4D81-A4B9-B355A4633579}" destId="{14745BB2-9D42-4D5C-AB10-C2BBF4092CA7}" srcOrd="0" destOrd="0" presId="urn:microsoft.com/office/officeart/2005/8/layout/pList1"/>
    <dgm:cxn modelId="{19AE0A23-938B-479C-85B7-02E4EB4987F1}" type="presParOf" srcId="{8664CCA1-2246-4D81-A4B9-B355A4633579}" destId="{81C5B86C-97B4-4D03-A73C-57B8A62D42B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71428F-DF13-4E44-9A5B-8E2F0B40A35F}" type="doc">
      <dgm:prSet loTypeId="urn:microsoft.com/office/officeart/2008/layout/PictureLineup" loCatId="picture" qsTypeId="urn:microsoft.com/office/officeart/2005/8/quickstyle/simple5" qsCatId="simple" csTypeId="urn:microsoft.com/office/officeart/2005/8/colors/accent1_2" csCatId="accent1" phldr="1"/>
      <dgm:spPr/>
    </dgm:pt>
    <dgm:pt modelId="{57E961FD-B9D3-4ACC-A56C-02E12463A704}">
      <dgm:prSet phldrT="[Text]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b="1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First Place</a:t>
          </a:r>
        </a:p>
        <a:p>
          <a:pPr>
            <a:buNone/>
          </a:pPr>
          <a:endParaRPr lang="en-CA" b="0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>
            <a:buNone/>
          </a:pPr>
          <a:r>
            <a:rPr lang="en-CA" b="0">
              <a:solidFill>
                <a:srgbClr val="145886"/>
              </a:solidFill>
              <a:latin typeface="+mn-lt"/>
              <a:ea typeface="+mn-lt"/>
              <a:cs typeface="+mn-lt"/>
            </a:rPr>
            <a:t>Michael Paille</a:t>
          </a:r>
        </a:p>
        <a:p>
          <a:pPr>
            <a:buNone/>
          </a:pPr>
          <a:r>
            <a:rPr lang="en-CA" b="0">
              <a:solidFill>
                <a:srgbClr val="145886"/>
              </a:solidFill>
              <a:latin typeface="+mn-lt"/>
              <a:cs typeface="Arial"/>
            </a:rPr>
            <a:t>Winnipeg, MB</a:t>
          </a:r>
        </a:p>
        <a:p>
          <a:pPr>
            <a:buNone/>
          </a:pPr>
          <a:endParaRPr lang="en-CA" b="0">
            <a:solidFill>
              <a:srgbClr val="145886"/>
            </a:solidFill>
            <a:latin typeface="+mn-lt"/>
          </a:endParaRPr>
        </a:p>
      </dgm:t>
    </dgm:pt>
    <dgm:pt modelId="{93A745D4-CD1C-4D6C-B8B8-B6C434196D9E}" type="parTrans" cxnId="{FE6FC015-9F77-4B18-890F-5B7C86F142B5}">
      <dgm:prSet/>
      <dgm:spPr/>
      <dgm:t>
        <a:bodyPr/>
        <a:lstStyle/>
        <a:p>
          <a:endParaRPr lang="en-CA"/>
        </a:p>
      </dgm:t>
    </dgm:pt>
    <dgm:pt modelId="{CE31185D-1F09-4AB9-BEAF-5178FB095EF5}" type="sibTrans" cxnId="{FE6FC015-9F77-4B18-890F-5B7C86F142B5}">
      <dgm:prSet/>
      <dgm:spPr/>
      <dgm:t>
        <a:bodyPr/>
        <a:lstStyle/>
        <a:p>
          <a:endParaRPr lang="en-CA"/>
        </a:p>
      </dgm:t>
    </dgm:pt>
    <dgm:pt modelId="{3264C746-EC19-4766-BDEF-A522D2912E72}">
      <dgm:prSet phldrT="[Text]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b="1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Second Place</a:t>
          </a:r>
        </a:p>
        <a:p>
          <a:pPr>
            <a:buNone/>
          </a:pPr>
          <a:endParaRPr lang="en-US" b="1">
            <a:ln w="0"/>
            <a:solidFill>
              <a:srgbClr val="145886"/>
            </a:solidFill>
            <a:latin typeface="+mn-lt"/>
            <a:ea typeface="+mj-ea"/>
            <a:cs typeface="+mj-cs"/>
          </a:endParaRPr>
        </a:p>
        <a:p>
          <a:pPr>
            <a:buNone/>
          </a:pPr>
          <a:r>
            <a:rPr lang="en-CA">
              <a:solidFill>
                <a:srgbClr val="145886"/>
              </a:solidFill>
              <a:latin typeface="+mn-lt"/>
              <a:ea typeface="+mn-lt"/>
              <a:cs typeface="+mn-lt"/>
            </a:rPr>
            <a:t>Dmitry Neymark</a:t>
          </a:r>
          <a:endParaRPr lang="en-US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>
            <a:buNone/>
          </a:pPr>
          <a:r>
            <a:rPr lang="en-US">
              <a:solidFill>
                <a:srgbClr val="145886"/>
              </a:solidFill>
              <a:latin typeface="+mn-lt"/>
              <a:cs typeface="Calibri" panose="020F0502020204030204"/>
            </a:rPr>
            <a:t>Richmond Hill, ON</a:t>
          </a:r>
          <a:endParaRPr lang="en-CA">
            <a:solidFill>
              <a:srgbClr val="145886"/>
            </a:solidFill>
            <a:latin typeface="+mn-lt"/>
          </a:endParaRPr>
        </a:p>
      </dgm:t>
    </dgm:pt>
    <dgm:pt modelId="{B870E58B-7385-4BB7-AFED-030497C90332}" type="parTrans" cxnId="{BFD3A459-CBC9-4F5F-9654-B8020EE173D6}">
      <dgm:prSet/>
      <dgm:spPr/>
      <dgm:t>
        <a:bodyPr/>
        <a:lstStyle/>
        <a:p>
          <a:endParaRPr lang="en-CA"/>
        </a:p>
      </dgm:t>
    </dgm:pt>
    <dgm:pt modelId="{36BAD6F1-A5F0-473D-852B-56A7B0B23CB5}" type="sibTrans" cxnId="{BFD3A459-CBC9-4F5F-9654-B8020EE173D6}">
      <dgm:prSet/>
      <dgm:spPr/>
      <dgm:t>
        <a:bodyPr/>
        <a:lstStyle/>
        <a:p>
          <a:endParaRPr lang="en-CA"/>
        </a:p>
      </dgm:t>
    </dgm:pt>
    <dgm:pt modelId="{0EA2498C-AC7A-4E0F-9BB7-56C3C4F2B5F1}">
      <dgm:prSet phldrT="[Text]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b="1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Third Place</a:t>
          </a:r>
        </a:p>
        <a:p>
          <a:pPr>
            <a:buNone/>
          </a:pPr>
          <a:endParaRPr lang="en-CA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>
            <a:buNone/>
          </a:pPr>
          <a:r>
            <a:rPr lang="en-CA">
              <a:solidFill>
                <a:srgbClr val="145886"/>
              </a:solidFill>
              <a:latin typeface="+mn-lt"/>
              <a:ea typeface="+mn-lt"/>
              <a:cs typeface="+mn-lt"/>
            </a:rPr>
            <a:t>Bridgette Chan</a:t>
          </a:r>
          <a:endParaRPr lang="fi-FI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>
            <a:buNone/>
          </a:pPr>
          <a:r>
            <a:rPr lang="en-CA">
              <a:solidFill>
                <a:srgbClr val="145886"/>
              </a:solidFill>
              <a:latin typeface="+mn-lt"/>
              <a:cs typeface="Calibri"/>
            </a:rPr>
            <a:t>Halifax, NS</a:t>
          </a:r>
        </a:p>
        <a:p>
          <a:pPr>
            <a:buNone/>
          </a:pPr>
          <a:endParaRPr lang="en-CA">
            <a:solidFill>
              <a:srgbClr val="145886"/>
            </a:solidFill>
            <a:latin typeface="+mn-lt"/>
            <a:cs typeface="Arial" panose="020B0604020202020204" pitchFamily="34" charset="0"/>
          </a:endParaRPr>
        </a:p>
        <a:p>
          <a:pPr>
            <a:buNone/>
          </a:pPr>
          <a:endParaRPr lang="en-CA">
            <a:solidFill>
              <a:srgbClr val="145886"/>
            </a:solidFill>
            <a:latin typeface="+mn-lt"/>
          </a:endParaRPr>
        </a:p>
      </dgm:t>
    </dgm:pt>
    <dgm:pt modelId="{96932CB6-B72D-4A0B-884B-3537F100DABF}" type="parTrans" cxnId="{0C8C5B7F-0A92-45AB-8DB0-037B41A2D6F5}">
      <dgm:prSet/>
      <dgm:spPr/>
      <dgm:t>
        <a:bodyPr/>
        <a:lstStyle/>
        <a:p>
          <a:endParaRPr lang="en-CA"/>
        </a:p>
      </dgm:t>
    </dgm:pt>
    <dgm:pt modelId="{CB63CF90-F1BD-4DE5-A814-ACB211DF779B}" type="sibTrans" cxnId="{0C8C5B7F-0A92-45AB-8DB0-037B41A2D6F5}">
      <dgm:prSet/>
      <dgm:spPr/>
      <dgm:t>
        <a:bodyPr/>
        <a:lstStyle/>
        <a:p>
          <a:endParaRPr lang="en-CA"/>
        </a:p>
      </dgm:t>
    </dgm:pt>
    <dgm:pt modelId="{B7977E30-1645-49E9-9055-624C3B3DE8B4}" type="pres">
      <dgm:prSet presAssocID="{7371428F-DF13-4E44-9A5B-8E2F0B40A35F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9873433D-7868-4D43-9C72-C80E05F2843A}" type="pres">
      <dgm:prSet presAssocID="{57E961FD-B9D3-4ACC-A56C-02E12463A704}" presName="composite" presStyleCnt="0"/>
      <dgm:spPr/>
    </dgm:pt>
    <dgm:pt modelId="{06A9040C-5318-4376-AE63-CE15B04560CD}" type="pres">
      <dgm:prSet presAssocID="{57E961FD-B9D3-4ACC-A56C-02E12463A704}" presName="Image" presStyleLbl="alig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9E521C24-EE9C-4965-92CD-DFDA35872474}" type="pres">
      <dgm:prSet presAssocID="{57E961FD-B9D3-4ACC-A56C-02E12463A704}" presName="Accent" presStyleLbl="parChTrans1D1" presStyleIdx="0" presStyleCnt="3"/>
      <dgm:spPr/>
    </dgm:pt>
    <dgm:pt modelId="{C888C242-996F-4CAA-AC7A-7838F1042000}" type="pres">
      <dgm:prSet presAssocID="{57E961FD-B9D3-4ACC-A56C-02E12463A704}" presName="Paren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8DE88B7-904B-46B6-A9ED-2B9F3CF45C75}" type="pres">
      <dgm:prSet presAssocID="{CE31185D-1F09-4AB9-BEAF-5178FB095EF5}" presName="sibTrans" presStyleCnt="0"/>
      <dgm:spPr/>
    </dgm:pt>
    <dgm:pt modelId="{2DF7052C-D45B-4C9F-A32E-35B3062CF7B6}" type="pres">
      <dgm:prSet presAssocID="{3264C746-EC19-4766-BDEF-A522D2912E72}" presName="composite" presStyleCnt="0"/>
      <dgm:spPr/>
    </dgm:pt>
    <dgm:pt modelId="{0FD543C4-79DC-417F-8D27-278E4CD5177C}" type="pres">
      <dgm:prSet presAssocID="{3264C746-EC19-4766-BDEF-A522D2912E72}" presName="Image" presStyleLbl="alig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A0BC7257-FA4F-42CA-8417-CA65C1845FA5}" type="pres">
      <dgm:prSet presAssocID="{3264C746-EC19-4766-BDEF-A522D2912E72}" presName="Accent" presStyleLbl="parChTrans1D1" presStyleIdx="1" presStyleCnt="3"/>
      <dgm:spPr/>
    </dgm:pt>
    <dgm:pt modelId="{864D414B-9D42-4EA4-A369-008170446FEE}" type="pres">
      <dgm:prSet presAssocID="{3264C746-EC19-4766-BDEF-A522D2912E72}" presName="Paren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9EF4658-F725-4C9C-8128-5455A4944773}" type="pres">
      <dgm:prSet presAssocID="{36BAD6F1-A5F0-473D-852B-56A7B0B23CB5}" presName="sibTrans" presStyleCnt="0"/>
      <dgm:spPr/>
    </dgm:pt>
    <dgm:pt modelId="{527D1D33-944D-4426-8B4C-0D090AE97ABE}" type="pres">
      <dgm:prSet presAssocID="{0EA2498C-AC7A-4E0F-9BB7-56C3C4F2B5F1}" presName="composite" presStyleCnt="0"/>
      <dgm:spPr/>
    </dgm:pt>
    <dgm:pt modelId="{D1F63CAD-2007-4F61-A496-F99C164CF507}" type="pres">
      <dgm:prSet presAssocID="{0EA2498C-AC7A-4E0F-9BB7-56C3C4F2B5F1}" presName="Image" presStyleLbl="alig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1CFE1AA-339D-493B-9A8C-8016D6642F0D}" type="pres">
      <dgm:prSet presAssocID="{0EA2498C-AC7A-4E0F-9BB7-56C3C4F2B5F1}" presName="Accent" presStyleLbl="parChTrans1D1" presStyleIdx="2" presStyleCnt="3"/>
      <dgm:spPr/>
    </dgm:pt>
    <dgm:pt modelId="{30F46F55-1015-4B15-A707-7CF199F4DF15}" type="pres">
      <dgm:prSet presAssocID="{0EA2498C-AC7A-4E0F-9BB7-56C3C4F2B5F1}" presName="Paren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E6FC015-9F77-4B18-890F-5B7C86F142B5}" srcId="{7371428F-DF13-4E44-9A5B-8E2F0B40A35F}" destId="{57E961FD-B9D3-4ACC-A56C-02E12463A704}" srcOrd="0" destOrd="0" parTransId="{93A745D4-CD1C-4D6C-B8B8-B6C434196D9E}" sibTransId="{CE31185D-1F09-4AB9-BEAF-5178FB095EF5}"/>
    <dgm:cxn modelId="{F80E7F40-3A5E-430F-B694-45116FEA897A}" type="presOf" srcId="{3264C746-EC19-4766-BDEF-A522D2912E72}" destId="{864D414B-9D42-4EA4-A369-008170446FEE}" srcOrd="0" destOrd="0" presId="urn:microsoft.com/office/officeart/2008/layout/PictureLineup"/>
    <dgm:cxn modelId="{4C03B178-9BC5-4975-8729-E47F5D487E42}" type="presOf" srcId="{7371428F-DF13-4E44-9A5B-8E2F0B40A35F}" destId="{B7977E30-1645-49E9-9055-624C3B3DE8B4}" srcOrd="0" destOrd="0" presId="urn:microsoft.com/office/officeart/2008/layout/PictureLineup"/>
    <dgm:cxn modelId="{BFD3A459-CBC9-4F5F-9654-B8020EE173D6}" srcId="{7371428F-DF13-4E44-9A5B-8E2F0B40A35F}" destId="{3264C746-EC19-4766-BDEF-A522D2912E72}" srcOrd="1" destOrd="0" parTransId="{B870E58B-7385-4BB7-AFED-030497C90332}" sibTransId="{36BAD6F1-A5F0-473D-852B-56A7B0B23CB5}"/>
    <dgm:cxn modelId="{0C8C5B7F-0A92-45AB-8DB0-037B41A2D6F5}" srcId="{7371428F-DF13-4E44-9A5B-8E2F0B40A35F}" destId="{0EA2498C-AC7A-4E0F-9BB7-56C3C4F2B5F1}" srcOrd="2" destOrd="0" parTransId="{96932CB6-B72D-4A0B-884B-3537F100DABF}" sibTransId="{CB63CF90-F1BD-4DE5-A814-ACB211DF779B}"/>
    <dgm:cxn modelId="{5CB425C2-6948-463A-99E3-70384C0A02FE}" type="presOf" srcId="{0EA2498C-AC7A-4E0F-9BB7-56C3C4F2B5F1}" destId="{30F46F55-1015-4B15-A707-7CF199F4DF15}" srcOrd="0" destOrd="0" presId="urn:microsoft.com/office/officeart/2008/layout/PictureLineup"/>
    <dgm:cxn modelId="{CE24DBF0-BC38-4468-9630-D1529B2305FA}" type="presOf" srcId="{57E961FD-B9D3-4ACC-A56C-02E12463A704}" destId="{C888C242-996F-4CAA-AC7A-7838F1042000}" srcOrd="0" destOrd="0" presId="urn:microsoft.com/office/officeart/2008/layout/PictureLineup"/>
    <dgm:cxn modelId="{0D168FE1-952C-47BA-9AD4-AC28A31D33D0}" type="presParOf" srcId="{B7977E30-1645-49E9-9055-624C3B3DE8B4}" destId="{9873433D-7868-4D43-9C72-C80E05F2843A}" srcOrd="0" destOrd="0" presId="urn:microsoft.com/office/officeart/2008/layout/PictureLineup"/>
    <dgm:cxn modelId="{84B4D4BC-4071-4B8A-8D7C-4159B160AB1A}" type="presParOf" srcId="{9873433D-7868-4D43-9C72-C80E05F2843A}" destId="{06A9040C-5318-4376-AE63-CE15B04560CD}" srcOrd="0" destOrd="0" presId="urn:microsoft.com/office/officeart/2008/layout/PictureLineup"/>
    <dgm:cxn modelId="{A691C63C-C007-42FB-8443-AAAC97628CB1}" type="presParOf" srcId="{9873433D-7868-4D43-9C72-C80E05F2843A}" destId="{9E521C24-EE9C-4965-92CD-DFDA35872474}" srcOrd="1" destOrd="0" presId="urn:microsoft.com/office/officeart/2008/layout/PictureLineup"/>
    <dgm:cxn modelId="{4C12EFD7-6390-4B95-98E1-212F70AD1C39}" type="presParOf" srcId="{9873433D-7868-4D43-9C72-C80E05F2843A}" destId="{C888C242-996F-4CAA-AC7A-7838F1042000}" srcOrd="2" destOrd="0" presId="urn:microsoft.com/office/officeart/2008/layout/PictureLineup"/>
    <dgm:cxn modelId="{9B31E127-EDF7-40B5-B579-5B69D6BA34FD}" type="presParOf" srcId="{B7977E30-1645-49E9-9055-624C3B3DE8B4}" destId="{98DE88B7-904B-46B6-A9ED-2B9F3CF45C75}" srcOrd="1" destOrd="0" presId="urn:microsoft.com/office/officeart/2008/layout/PictureLineup"/>
    <dgm:cxn modelId="{B5FDF62E-22B2-49AD-AE13-66CD3C581EA0}" type="presParOf" srcId="{B7977E30-1645-49E9-9055-624C3B3DE8B4}" destId="{2DF7052C-D45B-4C9F-A32E-35B3062CF7B6}" srcOrd="2" destOrd="0" presId="urn:microsoft.com/office/officeart/2008/layout/PictureLineup"/>
    <dgm:cxn modelId="{995D61F0-CC1C-4E5A-8A60-502E06F40A59}" type="presParOf" srcId="{2DF7052C-D45B-4C9F-A32E-35B3062CF7B6}" destId="{0FD543C4-79DC-417F-8D27-278E4CD5177C}" srcOrd="0" destOrd="0" presId="urn:microsoft.com/office/officeart/2008/layout/PictureLineup"/>
    <dgm:cxn modelId="{D4D959DD-064E-4B94-87B1-0E3DA4B3A79B}" type="presParOf" srcId="{2DF7052C-D45B-4C9F-A32E-35B3062CF7B6}" destId="{A0BC7257-FA4F-42CA-8417-CA65C1845FA5}" srcOrd="1" destOrd="0" presId="urn:microsoft.com/office/officeart/2008/layout/PictureLineup"/>
    <dgm:cxn modelId="{4DE7D0A1-4B67-4B95-8691-9359D946EB4D}" type="presParOf" srcId="{2DF7052C-D45B-4C9F-A32E-35B3062CF7B6}" destId="{864D414B-9D42-4EA4-A369-008170446FEE}" srcOrd="2" destOrd="0" presId="urn:microsoft.com/office/officeart/2008/layout/PictureLineup"/>
    <dgm:cxn modelId="{71E58266-0770-455F-A058-369072768C9C}" type="presParOf" srcId="{B7977E30-1645-49E9-9055-624C3B3DE8B4}" destId="{39EF4658-F725-4C9C-8128-5455A4944773}" srcOrd="3" destOrd="0" presId="urn:microsoft.com/office/officeart/2008/layout/PictureLineup"/>
    <dgm:cxn modelId="{ACD363C3-91CE-453F-82C8-534AD2635E68}" type="presParOf" srcId="{B7977E30-1645-49E9-9055-624C3B3DE8B4}" destId="{527D1D33-944D-4426-8B4C-0D090AE97ABE}" srcOrd="4" destOrd="0" presId="urn:microsoft.com/office/officeart/2008/layout/PictureLineup"/>
    <dgm:cxn modelId="{3891A9E7-1DEC-49ED-BCFB-01FDE79A02B1}" type="presParOf" srcId="{527D1D33-944D-4426-8B4C-0D090AE97ABE}" destId="{D1F63CAD-2007-4F61-A496-F99C164CF507}" srcOrd="0" destOrd="0" presId="urn:microsoft.com/office/officeart/2008/layout/PictureLineup"/>
    <dgm:cxn modelId="{AFA0F734-F49A-4495-8330-181EDE560068}" type="presParOf" srcId="{527D1D33-944D-4426-8B4C-0D090AE97ABE}" destId="{51CFE1AA-339D-493B-9A8C-8016D6642F0D}" srcOrd="1" destOrd="0" presId="urn:microsoft.com/office/officeart/2008/layout/PictureLineup"/>
    <dgm:cxn modelId="{13BFB7E0-39E5-4EB8-BE35-011D1E380C5A}" type="presParOf" srcId="{527D1D33-944D-4426-8B4C-0D090AE97ABE}" destId="{30F46F55-1015-4B15-A707-7CF199F4DF15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267C7-914C-4B33-993C-8A53AD23059F}">
      <dsp:nvSpPr>
        <dsp:cNvPr id="0" name=""/>
        <dsp:cNvSpPr/>
      </dsp:nvSpPr>
      <dsp:spPr>
        <a:xfrm>
          <a:off x="285443" y="37923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82" t="-4526" r="-1782" b="-35474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82619-7547-4267-BC8F-594E6EC78613}">
      <dsp:nvSpPr>
        <dsp:cNvPr id="0" name=""/>
        <dsp:cNvSpPr/>
      </dsp:nvSpPr>
      <dsp:spPr>
        <a:xfrm>
          <a:off x="4190" y="1459745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Abstract Award in Ambulatory Anesthesia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Tripti Nagdev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London, ON</a:t>
          </a:r>
        </a:p>
      </dsp:txBody>
      <dsp:txXfrm>
        <a:off x="4190" y="1459745"/>
        <a:ext cx="1994204" cy="739849"/>
      </dsp:txXfrm>
    </dsp:sp>
    <dsp:sp modelId="{4AE29E07-BF95-4F98-B3C6-EE48442A8DBC}">
      <dsp:nvSpPr>
        <dsp:cNvPr id="0" name=""/>
        <dsp:cNvSpPr/>
      </dsp:nvSpPr>
      <dsp:spPr>
        <a:xfrm>
          <a:off x="2479151" y="45686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952" b="-27048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653E9-DAB1-42F1-997B-E6A5B64147AA}">
      <dsp:nvSpPr>
        <dsp:cNvPr id="0" name=""/>
        <dsp:cNvSpPr/>
      </dsp:nvSpPr>
      <dsp:spPr>
        <a:xfrm>
          <a:off x="2197898" y="1459745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Abstract Award in Chronic Pain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Maggie Xiao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Toronto, ON</a:t>
          </a:r>
        </a:p>
      </dsp:txBody>
      <dsp:txXfrm>
        <a:off x="2197898" y="1459745"/>
        <a:ext cx="1994204" cy="739849"/>
      </dsp:txXfrm>
    </dsp:sp>
    <dsp:sp modelId="{3A5D2776-6D8D-47CB-ADEF-4E1058FEBF03}">
      <dsp:nvSpPr>
        <dsp:cNvPr id="0" name=""/>
        <dsp:cNvSpPr/>
      </dsp:nvSpPr>
      <dsp:spPr>
        <a:xfrm>
          <a:off x="4672859" y="77837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599" b="-24401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F30FB-ED44-4DA3-900F-190CB636C762}">
      <dsp:nvSpPr>
        <dsp:cNvPr id="0" name=""/>
        <dsp:cNvSpPr/>
      </dsp:nvSpPr>
      <dsp:spPr>
        <a:xfrm>
          <a:off x="4391607" y="1459745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Abstract Award  in Obstetric Anesthesia (anesthesiologists)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Natalia Portela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Toronto, ON</a:t>
          </a:r>
        </a:p>
      </dsp:txBody>
      <dsp:txXfrm>
        <a:off x="4391607" y="1459745"/>
        <a:ext cx="1994204" cy="739849"/>
      </dsp:txXfrm>
    </dsp:sp>
    <dsp:sp modelId="{069772C6-E487-47C0-93F2-92F812B8503F}">
      <dsp:nvSpPr>
        <dsp:cNvPr id="0" name=""/>
        <dsp:cNvSpPr/>
      </dsp:nvSpPr>
      <dsp:spPr>
        <a:xfrm>
          <a:off x="6866567" y="85738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102" b="-21898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92C01-EC27-470F-8645-41C09DA1929A}">
      <dsp:nvSpPr>
        <dsp:cNvPr id="0" name=""/>
        <dsp:cNvSpPr/>
      </dsp:nvSpPr>
      <dsp:spPr>
        <a:xfrm>
          <a:off x="6585315" y="1459745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Abstract Award  in Obstetric Anesthesia (residents/medical students)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Brendan Morgan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Halifax, NS</a:t>
          </a:r>
        </a:p>
      </dsp:txBody>
      <dsp:txXfrm>
        <a:off x="6585315" y="1459745"/>
        <a:ext cx="1994204" cy="739849"/>
      </dsp:txXfrm>
    </dsp:sp>
    <dsp:sp modelId="{A8F67385-D513-477E-9A84-F6E51B4355AF}">
      <dsp:nvSpPr>
        <dsp:cNvPr id="0" name=""/>
        <dsp:cNvSpPr/>
      </dsp:nvSpPr>
      <dsp:spPr>
        <a:xfrm>
          <a:off x="285443" y="2404617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948" b="-2205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125E9-4BA0-4B41-8005-2B98E5663DB3}">
      <dsp:nvSpPr>
        <dsp:cNvPr id="0" name=""/>
        <dsp:cNvSpPr/>
      </dsp:nvSpPr>
      <dsp:spPr>
        <a:xfrm>
          <a:off x="4190" y="3778624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Abstract Award  in Periperative Medicine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Paula Perez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Toronto, ON</a:t>
          </a:r>
        </a:p>
      </dsp:txBody>
      <dsp:txXfrm>
        <a:off x="4190" y="3778624"/>
        <a:ext cx="1994204" cy="739849"/>
      </dsp:txXfrm>
    </dsp:sp>
    <dsp:sp modelId="{2784BD7F-391A-4C71-A8CD-B9AF3E6B47EF}">
      <dsp:nvSpPr>
        <dsp:cNvPr id="0" name=""/>
        <dsp:cNvSpPr/>
      </dsp:nvSpPr>
      <dsp:spPr>
        <a:xfrm>
          <a:off x="2479151" y="2406915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2" t="-28705" r="-12651" b="-50953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7ED6A-BFC9-4468-AF26-90370512EBF3}">
      <dsp:nvSpPr>
        <dsp:cNvPr id="0" name=""/>
        <dsp:cNvSpPr/>
      </dsp:nvSpPr>
      <dsp:spPr>
        <a:xfrm>
          <a:off x="2197898" y="3761816"/>
          <a:ext cx="1994204" cy="762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Best Paper Award in Regional Anesthesia and Acute Pain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Maxime Caron-Goudreau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Montreal, QC</a:t>
          </a:r>
        </a:p>
      </dsp:txBody>
      <dsp:txXfrm>
        <a:off x="2197898" y="3761816"/>
        <a:ext cx="1994204" cy="762259"/>
      </dsp:txXfrm>
    </dsp:sp>
    <dsp:sp modelId="{59389E44-32A7-4552-A7A7-84D00806F6EE}">
      <dsp:nvSpPr>
        <dsp:cNvPr id="0" name=""/>
        <dsp:cNvSpPr/>
      </dsp:nvSpPr>
      <dsp:spPr>
        <a:xfrm>
          <a:off x="4672859" y="2404617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24" b="-20176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E628D-26EE-4A0E-B7A0-3C81053904EA}">
      <dsp:nvSpPr>
        <dsp:cNvPr id="0" name=""/>
        <dsp:cNvSpPr/>
      </dsp:nvSpPr>
      <dsp:spPr>
        <a:xfrm>
          <a:off x="4391607" y="3778624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145886"/>
              </a:solidFill>
            </a:rPr>
            <a:t>CAS Critical Care Medicine Award</a:t>
          </a:r>
          <a:endParaRPr lang="en-CA" sz="1100" b="1" kern="1200" dirty="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 dirty="0">
              <a:solidFill>
                <a:srgbClr val="145886"/>
              </a:solidFill>
            </a:rPr>
            <a:t>Dr Louis Morisson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Montréal, QC</a:t>
          </a:r>
        </a:p>
      </dsp:txBody>
      <dsp:txXfrm>
        <a:off x="4391607" y="3778624"/>
        <a:ext cx="1994204" cy="739849"/>
      </dsp:txXfrm>
    </dsp:sp>
    <dsp:sp modelId="{14745BB2-9D42-4D5C-AB10-C2BBF4092CA7}">
      <dsp:nvSpPr>
        <dsp:cNvPr id="0" name=""/>
        <dsp:cNvSpPr/>
      </dsp:nvSpPr>
      <dsp:spPr>
        <a:xfrm>
          <a:off x="6866567" y="2404617"/>
          <a:ext cx="1431698" cy="1374006"/>
        </a:xfrm>
        <a:prstGeom prst="round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24" b="-26176"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5B86C-97B4-4D03-A73C-57B8A62D42B7}">
      <dsp:nvSpPr>
        <dsp:cNvPr id="0" name=""/>
        <dsp:cNvSpPr/>
      </dsp:nvSpPr>
      <dsp:spPr>
        <a:xfrm>
          <a:off x="6585315" y="3778624"/>
          <a:ext cx="1994204" cy="739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145886"/>
              </a:solidFill>
            </a:rPr>
            <a:t>Ian White Patient Safety Award</a:t>
          </a:r>
          <a:endParaRPr lang="en-CA" sz="1100" b="1" kern="1200">
            <a:solidFill>
              <a:srgbClr val="145886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Dr Tariq Esmail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100" b="1" kern="1200">
              <a:solidFill>
                <a:srgbClr val="145886"/>
              </a:solidFill>
            </a:rPr>
            <a:t>Toronto, ON </a:t>
          </a:r>
        </a:p>
      </dsp:txBody>
      <dsp:txXfrm>
        <a:off x="6585315" y="3778624"/>
        <a:ext cx="1994204" cy="739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9040C-5318-4376-AE63-CE15B04560CD}">
      <dsp:nvSpPr>
        <dsp:cNvPr id="0" name=""/>
        <dsp:cNvSpPr/>
      </dsp:nvSpPr>
      <dsp:spPr>
        <a:xfrm>
          <a:off x="822705" y="0"/>
          <a:ext cx="2302826" cy="23028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521C24-EE9C-4965-92CD-DFDA35872474}">
      <dsp:nvSpPr>
        <dsp:cNvPr id="0" name=""/>
        <dsp:cNvSpPr/>
      </dsp:nvSpPr>
      <dsp:spPr>
        <a:xfrm>
          <a:off x="822705" y="0"/>
          <a:ext cx="230" cy="4605653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8C242-996F-4CAA-AC7A-7838F1042000}">
      <dsp:nvSpPr>
        <dsp:cNvPr id="0" name=""/>
        <dsp:cNvSpPr/>
      </dsp:nvSpPr>
      <dsp:spPr>
        <a:xfrm>
          <a:off x="822705" y="2302826"/>
          <a:ext cx="2302826" cy="2302826"/>
        </a:xfrm>
        <a:prstGeom prst="rect">
          <a:avLst/>
        </a:prstGeom>
        <a:noFill/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First Place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b="0" kern="1200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0" kern="1200">
              <a:solidFill>
                <a:srgbClr val="145886"/>
              </a:solidFill>
              <a:latin typeface="+mn-lt"/>
              <a:ea typeface="+mn-lt"/>
              <a:cs typeface="+mn-lt"/>
            </a:rPr>
            <a:t>Michael Paille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0" kern="1200">
              <a:solidFill>
                <a:srgbClr val="145886"/>
              </a:solidFill>
              <a:latin typeface="+mn-lt"/>
              <a:cs typeface="Arial"/>
            </a:rPr>
            <a:t>Winnipeg, MB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b="0" kern="1200">
            <a:solidFill>
              <a:srgbClr val="145886"/>
            </a:solidFill>
            <a:latin typeface="+mn-lt"/>
          </a:endParaRPr>
        </a:p>
      </dsp:txBody>
      <dsp:txXfrm>
        <a:off x="822705" y="2302826"/>
        <a:ext cx="2302826" cy="2302826"/>
      </dsp:txXfrm>
    </dsp:sp>
    <dsp:sp modelId="{0FD543C4-79DC-417F-8D27-278E4CD5177C}">
      <dsp:nvSpPr>
        <dsp:cNvPr id="0" name=""/>
        <dsp:cNvSpPr/>
      </dsp:nvSpPr>
      <dsp:spPr>
        <a:xfrm>
          <a:off x="3126387" y="0"/>
          <a:ext cx="2302826" cy="23028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BC7257-FA4F-42CA-8417-CA65C1845FA5}">
      <dsp:nvSpPr>
        <dsp:cNvPr id="0" name=""/>
        <dsp:cNvSpPr/>
      </dsp:nvSpPr>
      <dsp:spPr>
        <a:xfrm>
          <a:off x="3126387" y="0"/>
          <a:ext cx="230" cy="4605653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D414B-9D42-4EA4-A369-008170446FEE}">
      <dsp:nvSpPr>
        <dsp:cNvPr id="0" name=""/>
        <dsp:cNvSpPr/>
      </dsp:nvSpPr>
      <dsp:spPr>
        <a:xfrm>
          <a:off x="3126387" y="2302826"/>
          <a:ext cx="2302826" cy="2302826"/>
        </a:xfrm>
        <a:prstGeom prst="rect">
          <a:avLst/>
        </a:prstGeom>
        <a:noFill/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Second Place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>
            <a:ln w="0"/>
            <a:solidFill>
              <a:srgbClr val="145886"/>
            </a:solidFill>
            <a:latin typeface="+mn-lt"/>
            <a:ea typeface="+mj-ea"/>
            <a:cs typeface="+mj-cs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>
              <a:solidFill>
                <a:srgbClr val="145886"/>
              </a:solidFill>
              <a:latin typeface="+mn-lt"/>
              <a:ea typeface="+mn-lt"/>
              <a:cs typeface="+mn-lt"/>
            </a:rPr>
            <a:t>Dmitry Neymark</a:t>
          </a:r>
          <a:endParaRPr lang="en-US" sz="1900" kern="1200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145886"/>
              </a:solidFill>
              <a:latin typeface="+mn-lt"/>
              <a:cs typeface="Calibri" panose="020F0502020204030204"/>
            </a:rPr>
            <a:t>Richmond Hill, ON</a:t>
          </a:r>
          <a:endParaRPr lang="en-CA" sz="1900" kern="1200">
            <a:solidFill>
              <a:srgbClr val="145886"/>
            </a:solidFill>
            <a:latin typeface="+mn-lt"/>
          </a:endParaRPr>
        </a:p>
      </dsp:txBody>
      <dsp:txXfrm>
        <a:off x="3126387" y="2302826"/>
        <a:ext cx="2302826" cy="2302826"/>
      </dsp:txXfrm>
    </dsp:sp>
    <dsp:sp modelId="{D1F63CAD-2007-4F61-A496-F99C164CF507}">
      <dsp:nvSpPr>
        <dsp:cNvPr id="0" name=""/>
        <dsp:cNvSpPr/>
      </dsp:nvSpPr>
      <dsp:spPr>
        <a:xfrm>
          <a:off x="5430069" y="0"/>
          <a:ext cx="2302826" cy="23028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CFE1AA-339D-493B-9A8C-8016D6642F0D}">
      <dsp:nvSpPr>
        <dsp:cNvPr id="0" name=""/>
        <dsp:cNvSpPr/>
      </dsp:nvSpPr>
      <dsp:spPr>
        <a:xfrm>
          <a:off x="5430069" y="0"/>
          <a:ext cx="230" cy="4605653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46F55-1015-4B15-A707-7CF199F4DF15}">
      <dsp:nvSpPr>
        <dsp:cNvPr id="0" name=""/>
        <dsp:cNvSpPr/>
      </dsp:nvSpPr>
      <dsp:spPr>
        <a:xfrm>
          <a:off x="5430069" y="2302826"/>
          <a:ext cx="2302826" cy="2302826"/>
        </a:xfrm>
        <a:prstGeom prst="rect">
          <a:avLst/>
        </a:prstGeom>
        <a:noFill/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n w="0"/>
              <a:solidFill>
                <a:srgbClr val="145886"/>
              </a:solidFill>
              <a:latin typeface="+mn-lt"/>
              <a:ea typeface="+mj-ea"/>
              <a:cs typeface="+mj-cs"/>
            </a:rPr>
            <a:t>Third Place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kern="1200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>
              <a:solidFill>
                <a:srgbClr val="145886"/>
              </a:solidFill>
              <a:latin typeface="+mn-lt"/>
              <a:ea typeface="+mn-lt"/>
              <a:cs typeface="+mn-lt"/>
            </a:rPr>
            <a:t>Bridgette Chan</a:t>
          </a:r>
          <a:endParaRPr lang="fi-FI" sz="1900" kern="1200">
            <a:solidFill>
              <a:srgbClr val="145886"/>
            </a:solidFill>
            <a:latin typeface="+mn-lt"/>
            <a:ea typeface="+mn-lt"/>
            <a:cs typeface="+mn-lt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>
              <a:solidFill>
                <a:srgbClr val="145886"/>
              </a:solidFill>
              <a:latin typeface="+mn-lt"/>
              <a:cs typeface="Calibri"/>
            </a:rPr>
            <a:t>Halifax, NS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kern="1200">
            <a:solidFill>
              <a:srgbClr val="145886"/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kern="1200">
            <a:solidFill>
              <a:srgbClr val="145886"/>
            </a:solidFill>
            <a:latin typeface="+mn-lt"/>
          </a:endParaRPr>
        </a:p>
      </dsp:txBody>
      <dsp:txXfrm>
        <a:off x="5430069" y="2302826"/>
        <a:ext cx="2302826" cy="2302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60774B-EFEC-4C59-ADA4-B4ACB0B9A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FA2F9-0AA9-4056-87A8-823F98DFF244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175100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7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3" y="733806"/>
            <a:ext cx="3765711" cy="1702981"/>
          </a:xfrm>
        </p:spPr>
        <p:txBody>
          <a:bodyPr anchor="t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887" y="740568"/>
            <a:ext cx="3765711" cy="365521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403" y="2520779"/>
            <a:ext cx="3765711" cy="1880962"/>
          </a:xfrm>
        </p:spPr>
        <p:txBody>
          <a:bodyPr>
            <a:normAutofit/>
          </a:bodyPr>
          <a:lstStyle>
            <a:lvl1pPr marL="0" indent="0">
              <a:buNone/>
              <a:defRPr sz="1800" b="0" i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6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3" y="733806"/>
            <a:ext cx="3765711" cy="1702981"/>
          </a:xfrm>
        </p:spPr>
        <p:txBody>
          <a:bodyPr anchor="t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96626" y="740569"/>
            <a:ext cx="3770254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403" y="2505332"/>
            <a:ext cx="3765711" cy="1896409"/>
          </a:xfrm>
        </p:spPr>
        <p:txBody>
          <a:bodyPr>
            <a:normAutofit/>
          </a:bodyPr>
          <a:lstStyle>
            <a:lvl1pPr marL="0" indent="0">
              <a:buNone/>
              <a:defRPr sz="1650" b="0" i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8766881" y="1629321"/>
            <a:ext cx="0" cy="2516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87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1714" cy="5143496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96626" y="747593"/>
            <a:ext cx="3758972" cy="37176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8403" y="747593"/>
            <a:ext cx="3765887" cy="3717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6627" y="4657444"/>
            <a:ext cx="3765887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74072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7622-CC41-4E6D-88DE-698492244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2FF88-497D-4EAE-89EC-5AD66134D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49E0-25F6-413B-848D-069E829D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33569-8082-4F95-8F58-409FDB2F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1AA0-BAD7-4DBE-83B2-574C2408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57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34A6-EBA4-45A4-ADBE-7C8B95E0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27A0C-989D-49BD-9C15-692516E31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875F4-7763-4CD3-BB4C-F64EAB85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FFDDA-182D-42C9-8BC0-3AA11A47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10372-DA96-4DBC-A8FA-3C22FDA6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389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3212-7B57-46BF-A858-C4BDBC2B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FD7B1-FB07-495C-BCD7-EDB94103E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DA7FF-A2FD-4C07-9433-D96F3740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EB6D3-FA21-4765-8008-4BF04C2D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E5251-0AE5-474B-837F-7FA920E3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119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B560-586B-4388-863C-9D1486E86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050D5-5FAE-407F-B333-EC4985840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2389-83CE-4038-9F52-A4080B9C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635D9-83C1-4F42-B9AC-3318F85D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42A46-CC12-48C4-8FEE-D151B0BA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338E-D51E-482C-9329-849ED10C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57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3022FD-3AB1-4B56-B55E-33B7565FB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686"/>
            <a:ext cx="8229600" cy="3646134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E7CB1-40FC-4E0C-96EF-E16AC7FF1F2D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54686D-8B2B-4F62-B67C-DFF407627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106"/>
            <a:ext cx="8229600" cy="35608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21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14EE-3CF3-4875-9B21-FAFC808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21554-B867-476B-89CA-4E47A982A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913AC-8DAA-4169-B432-9AAB1A149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362FB-8992-48ED-BEEB-73AA49FC1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1203B3-C8ED-4CA2-822A-9D19EBEE1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E1286-CC9A-4885-B099-3D0698523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DF4AA-BC34-47FE-8D78-61060542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52C53-A4CF-4CBB-8238-4AE44A2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12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8011D-7EEE-4587-AD52-A5C7DAF6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932FC-0FBB-4C2A-998B-CAA20D24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99FDD-878B-4A9A-9188-0E9C6B2F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4126B-45AE-4E62-B965-472DB6B1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949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C413C6-EDF7-46F4-BC7F-2527E4A6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A8D85-6EE6-4B8D-B5D3-02845C43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16FEB-39FE-4571-8DD4-14F12837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472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0560-781B-4FDF-A228-28E87C56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83EF-C001-4739-9513-92A845FD4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495E3-1AAE-415C-938D-ED7FB62A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2F9D7-80C2-41B2-BEE0-5C46883E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745E7-51D2-4C3D-839F-533E7BDB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8C89F-9AEC-4A55-B891-00F2F891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1708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6CE4-84CC-4059-B2BE-4FB8CBE4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09D3A-BD41-43C0-94E9-EA1A506DB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A14C5-7ECB-4558-9DB8-AF61F337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4E4C0-49AD-48A9-BEC9-4167A9026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818D7-CD7B-4E71-8327-3EDF9E59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A1DE8-DDD0-40AC-A411-909B2866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507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DF97-1D93-4CF5-AAAF-361D32F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BD136-8D56-4CA4-B987-0CC799FB4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EF82-4FF5-4D0A-818D-B5B5A3D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C6A59-1836-49CB-A5F5-D51AA6DA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B0355-291B-446A-8D58-8E354C1D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928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E7D1E-8293-413A-951C-AD1C6C402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39EA7-C51B-4F6B-8438-74450E147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52EFC-66EA-45FC-B112-C645D5D3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4EF11-701A-4D04-A2E5-5180A637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57A8E-198A-4700-A411-7895567B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9248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D057-E572-4FAE-91FA-1037F6F4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" y="1094082"/>
            <a:ext cx="7886700" cy="29553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r>
              <a:rPr lang="en-US"/>
              <a:t>Content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1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EBA6-6B65-447C-9722-D7223AE44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725" y="1082430"/>
            <a:ext cx="3886200" cy="29824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EB6F2-5361-4FBA-BB14-F5CDB4726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50" y="1082430"/>
            <a:ext cx="3886200" cy="29824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2567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4060E1-52CB-A18F-3A2C-54BBA66A5F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FA2F9-0AA9-4056-87A8-823F98DFF244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89162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2C4A53-DB65-41B2-8978-6EFDFBFA4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BDEA11-49AF-4F43-835D-54F734CD3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106"/>
            <a:ext cx="8229600" cy="35608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E8B154-0D23-4D8F-91A2-CE40B0A82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94014"/>
            <a:ext cx="4038600" cy="3642959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AF48AD9-2B14-4F29-A428-A037FCB6E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94014"/>
            <a:ext cx="4038600" cy="3642959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D9DFB-A819-4AAB-8D0C-A61F9F603D7C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3374369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5B0A14A-06DA-ACF3-CE62-99A95461B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686"/>
            <a:ext cx="8229600" cy="3646134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E7CB1-40FC-4E0C-96EF-E16AC7FF1F2D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54686D-8B2B-4F62-B67C-DFF407627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106"/>
            <a:ext cx="8229600" cy="35608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105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1FFEFA-6F71-EA78-2364-80FECB238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BDEA11-49AF-4F43-835D-54F734CD3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106"/>
            <a:ext cx="8229600" cy="35608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E8B154-0D23-4D8F-91A2-CE40B0A82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94014"/>
            <a:ext cx="4038600" cy="3642959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AF48AD9-2B14-4F29-A428-A037FCB6E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94014"/>
            <a:ext cx="4038600" cy="3642959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D9DFB-A819-4AAB-8D0C-A61F9F603D7C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3855511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BDEEEA-273F-41A8-B460-31F4521DEB5B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508F326-7D6C-EB86-3608-B17093379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8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25C8FB-A36B-4381-AD35-56A6629F2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1"/>
          <a:stretch/>
        </p:blipFill>
        <p:spPr>
          <a:xfrm>
            <a:off x="0" y="4723820"/>
            <a:ext cx="9144000" cy="419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DEEEA-273F-41A8-B460-31F4521DEB5B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261998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403" y="733806"/>
            <a:ext cx="3765887" cy="3805670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6626" y="2701529"/>
            <a:ext cx="3765887" cy="1683435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65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6627" y="4657444"/>
            <a:ext cx="3765887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9579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3" y="733806"/>
            <a:ext cx="3765042" cy="3653231"/>
          </a:xfrm>
        </p:spPr>
        <p:txBody>
          <a:bodyPr anchor="t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626" y="2674980"/>
            <a:ext cx="3765887" cy="1709984"/>
          </a:xfrm>
        </p:spPr>
        <p:txBody>
          <a:bodyPr anchor="b">
            <a:normAutofit/>
          </a:bodyPr>
          <a:lstStyle>
            <a:lvl1pPr marL="0" indent="0">
              <a:buNone/>
              <a:defRPr sz="16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1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2" y="733807"/>
            <a:ext cx="3765887" cy="39057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287" y="726948"/>
            <a:ext cx="3968063" cy="1916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287" y="2716387"/>
            <a:ext cx="3968063" cy="1916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9141714" cy="5143496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388402" y="381068"/>
            <a:ext cx="8366760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2" y="733589"/>
            <a:ext cx="8374111" cy="8047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403" y="1634181"/>
            <a:ext cx="3765042" cy="491181"/>
          </a:xfrm>
        </p:spPr>
        <p:txBody>
          <a:bodyPr anchor="b">
            <a:normAutofit/>
          </a:bodyPr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403" y="2157064"/>
            <a:ext cx="3765042" cy="2492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6626" y="1634181"/>
            <a:ext cx="3765887" cy="491181"/>
          </a:xfrm>
        </p:spPr>
        <p:txBody>
          <a:bodyPr anchor="b">
            <a:normAutofit/>
          </a:bodyPr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96626" y="2157064"/>
            <a:ext cx="3765887" cy="2492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403" y="4815311"/>
            <a:ext cx="2057400" cy="273844"/>
          </a:xfrm>
        </p:spPr>
        <p:txBody>
          <a:bodyPr/>
          <a:lstStyle/>
          <a:p>
            <a:fld id="{3382CF99-132F-413F-B7EF-71A5C33F2ED6}" type="datetime1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684147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934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E6544-557C-419E-B415-5FA66AB026D5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33975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6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i="0" kern="1200">
          <a:solidFill>
            <a:schemeClr val="tx1"/>
          </a:solidFill>
          <a:latin typeface="Gill Sans Nova" panose="020B0602020104020203" pitchFamily="34" charset="0"/>
          <a:ea typeface="+mj-ea"/>
          <a:cs typeface="Gill Sans Nova" panose="020B06020201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2" y="733806"/>
            <a:ext cx="3765887" cy="3652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626" y="726948"/>
            <a:ext cx="3765887" cy="3652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8403" y="481531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8403" y="7328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0738" y="4815311"/>
            <a:ext cx="47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388403" y="381068"/>
            <a:ext cx="3765887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4305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40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20574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" indent="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indent="-20574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" indent="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B8882-AD4C-4804-95AE-DA0405A5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8604-B1C1-4B73-93B4-AE970FF1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4B006-63D1-4F55-81A7-C87FDBEE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9928-B24B-4952-9516-3F7B977FCB0D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C819-CE51-4823-AB86-7DD7628B8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0D916-C50E-4C63-B2AF-4FF4C360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E7B8-1F53-4F34-B6DC-AA2E9757A4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393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684147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9348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E6544-557C-419E-B415-5FA66AB026D5}"/>
              </a:ext>
            </a:extLst>
          </p:cNvPr>
          <p:cNvSpPr txBox="1"/>
          <p:nvPr userDrawn="1"/>
        </p:nvSpPr>
        <p:spPr>
          <a:xfrm>
            <a:off x="7460672" y="4826151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#CASAM2022</a:t>
            </a:r>
          </a:p>
        </p:txBody>
      </p:sp>
    </p:spTree>
    <p:extLst>
      <p:ext uri="{BB962C8B-B14F-4D97-AF65-F5344CB8AC3E}">
        <p14:creationId xmlns:p14="http://schemas.microsoft.com/office/powerpoint/2010/main" val="59331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i="0" kern="1200">
          <a:solidFill>
            <a:schemeClr val="tx1"/>
          </a:solidFill>
          <a:latin typeface="Gill Sans Nova" panose="020B0602020104020203" pitchFamily="34" charset="0"/>
          <a:ea typeface="+mj-ea"/>
          <a:cs typeface="Gill Sans Nova" panose="020B06020201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Gill Sans Nova" panose="020B0602020104020203" pitchFamily="34" charset="0"/>
          <a:ea typeface="+mn-ea"/>
          <a:cs typeface="Gill Sans Nova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58055-8813-4F13-9D58-5ABAD448A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402" y="733806"/>
            <a:ext cx="3765887" cy="3559898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000" dirty="0"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CAS 2022 Awards Program WINNERS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02" y="381067"/>
            <a:ext cx="3765887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59BE8544-C92C-B0A1-8512-C7A77E474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26" y="753281"/>
            <a:ext cx="3780585" cy="3780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F30350-89E1-48BF-9F61-291AB977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6626" y="4657443"/>
            <a:ext cx="3765887" cy="34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4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30E8-900B-45BD-9745-AC8E01F8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2" y="733806"/>
            <a:ext cx="4723028" cy="3652843"/>
          </a:xfrm>
        </p:spPr>
        <p:txBody>
          <a:bodyPr>
            <a:normAutofit/>
          </a:bodyPr>
          <a:lstStyle/>
          <a:p>
            <a:r>
              <a:rPr lang="en-US" sz="3600"/>
              <a:t>Dr </a:t>
            </a:r>
            <a:r>
              <a:rPr lang="en-US" sz="3600" b="1">
                <a:ln w="0"/>
                <a:solidFill>
                  <a:schemeClr val="accent1"/>
                </a:solidFill>
                <a:ea typeface="+mj-ea"/>
                <a:cs typeface="+mj-cs"/>
              </a:rPr>
              <a:t>James </a:t>
            </a:r>
            <a:r>
              <a:rPr lang="en-US" sz="3600" b="1" err="1">
                <a:ln w="0"/>
                <a:solidFill>
                  <a:schemeClr val="accent1"/>
                </a:solidFill>
                <a:ea typeface="+mj-ea"/>
                <a:cs typeface="+mj-cs"/>
              </a:rPr>
              <a:t>Beckstead</a:t>
            </a:r>
            <a:r>
              <a:rPr lang="en-US" sz="3600" b="1">
                <a:ln w="0"/>
                <a:solidFill>
                  <a:schemeClr val="accent1"/>
                </a:solidFill>
                <a:ea typeface="+mj-ea"/>
                <a:cs typeface="+mj-cs"/>
              </a:rPr>
              <a:t> 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AAD1A-493A-44E5-B88D-C5684870D127}"/>
              </a:ext>
            </a:extLst>
          </p:cNvPr>
          <p:cNvSpPr txBox="1"/>
          <p:nvPr/>
        </p:nvSpPr>
        <p:spPr>
          <a:xfrm>
            <a:off x="388402" y="1630267"/>
            <a:ext cx="251382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5408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for your generosity! </a:t>
            </a:r>
          </a:p>
        </p:txBody>
      </p:sp>
      <p:pic>
        <p:nvPicPr>
          <p:cNvPr id="1026" name="445B4262-90A2-4E66-83E7-19689FF9FD1F">
            <a:extLst>
              <a:ext uri="{FF2B5EF4-FFF2-40B4-BE49-F238E27FC236}">
                <a16:creationId xmlns:a16="http://schemas.microsoft.com/office/drawing/2014/main" id="{F9D0EB6D-9FF7-773C-01CC-50EDEF3F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1" y="467519"/>
            <a:ext cx="3694999" cy="43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227EA40-8294-ABC3-0BEE-7316BCE79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20" y="3375457"/>
            <a:ext cx="4304599" cy="12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6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ling out forms on a table">
            <a:extLst>
              <a:ext uri="{FF2B5EF4-FFF2-40B4-BE49-F238E27FC236}">
                <a16:creationId xmlns:a16="http://schemas.microsoft.com/office/drawing/2014/main" id="{A5675008-0BD7-4A5B-8187-8CD984A3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3" b="5057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58B807-9BE7-4BDF-95BA-E82B9958D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13880"/>
            <a:ext cx="6858000" cy="1315745"/>
          </a:xfr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BEST ABSTRACT AWARDS</a:t>
            </a:r>
          </a:p>
        </p:txBody>
      </p:sp>
    </p:spTree>
    <p:extLst>
      <p:ext uri="{BB962C8B-B14F-4D97-AF65-F5344CB8AC3E}">
        <p14:creationId xmlns:p14="http://schemas.microsoft.com/office/powerpoint/2010/main" val="239549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AC9ECE9-0088-5EB9-C434-090ECF155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425047"/>
              </p:ext>
            </p:extLst>
          </p:nvPr>
        </p:nvGraphicFramePr>
        <p:xfrm>
          <a:off x="280145" y="121673"/>
          <a:ext cx="8583710" cy="4609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163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emistry students doing an experiment">
            <a:extLst>
              <a:ext uri="{FF2B5EF4-FFF2-40B4-BE49-F238E27FC236}">
                <a16:creationId xmlns:a16="http://schemas.microsoft.com/office/drawing/2014/main" id="{6D3B3B0F-F4E0-488B-A079-B2E92C39D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72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58B807-9BE7-4BDF-95BA-E82B9958D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13880"/>
            <a:ext cx="6858000" cy="1315745"/>
          </a:xfr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MEDICAL STUDENT ESSAY COMPETITION</a:t>
            </a:r>
          </a:p>
        </p:txBody>
      </p:sp>
    </p:spTree>
    <p:extLst>
      <p:ext uri="{BB962C8B-B14F-4D97-AF65-F5344CB8AC3E}">
        <p14:creationId xmlns:p14="http://schemas.microsoft.com/office/powerpoint/2010/main" val="597610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CA7A4BA-48D0-D659-74B5-1CB761C1F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307917"/>
              </p:ext>
            </p:extLst>
          </p:nvPr>
        </p:nvGraphicFramePr>
        <p:xfrm>
          <a:off x="294199" y="276446"/>
          <a:ext cx="8555602" cy="460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927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7735FC02-24E1-3256-1321-BA52DA1A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-2286" y="0"/>
            <a:ext cx="9143999" cy="51434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570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E1B59F1-8DC3-23BF-F051-2D58DC985319}"/>
              </a:ext>
            </a:extLst>
          </p:cNvPr>
          <p:cNvSpPr txBox="1">
            <a:spLocks/>
          </p:cNvSpPr>
          <p:nvPr/>
        </p:nvSpPr>
        <p:spPr>
          <a:xfrm>
            <a:off x="1143000" y="1913872"/>
            <a:ext cx="6858000" cy="1315745"/>
          </a:xfrm>
          <a:prstGeom prst="rect">
            <a:avLst/>
          </a:prstGeo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68580" tIns="34290" rIns="68580" bIns="3429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rgbClr val="262626"/>
                </a:solidFill>
              </a:rPr>
              <a:t>ON-SITE COMPETITIONS &amp; AWARDS</a:t>
            </a:r>
          </a:p>
        </p:txBody>
      </p:sp>
    </p:spTree>
    <p:extLst>
      <p:ext uri="{BB962C8B-B14F-4D97-AF65-F5344CB8AC3E}">
        <p14:creationId xmlns:p14="http://schemas.microsoft.com/office/powerpoint/2010/main" val="375651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2D8C9F-113C-CA03-22F0-60D869CFB57F}"/>
              </a:ext>
            </a:extLst>
          </p:cNvPr>
          <p:cNvSpPr txBox="1">
            <a:spLocks/>
          </p:cNvSpPr>
          <p:nvPr/>
        </p:nvSpPr>
        <p:spPr>
          <a:xfrm>
            <a:off x="4197375" y="367131"/>
            <a:ext cx="4316172" cy="125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Richard Knill Research Oral Competition</a:t>
            </a:r>
          </a:p>
        </p:txBody>
      </p:sp>
      <p:pic>
        <p:nvPicPr>
          <p:cNvPr id="3" name="Picture 2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0663E054-B199-36E4-8361-48EB1153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97" y="907474"/>
            <a:ext cx="2907124" cy="3004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E5547D-FBCA-854E-9493-F42E55FF2D88}"/>
              </a:ext>
            </a:extLst>
          </p:cNvPr>
          <p:cNvSpPr txBox="1"/>
          <p:nvPr/>
        </p:nvSpPr>
        <p:spPr>
          <a:xfrm>
            <a:off x="4197376" y="1804420"/>
            <a:ext cx="4316172" cy="239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Clyde Matava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“An International Multicenter Observational Study of Patient and Process Outcomes among 3302 Pediatric Patients Undergoing Appendectomy During the COVID-19 Pandemic”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5352FC-099E-C472-C103-ECFED73881B6}"/>
              </a:ext>
            </a:extLst>
          </p:cNvPr>
          <p:cNvSpPr txBox="1">
            <a:spLocks/>
          </p:cNvSpPr>
          <p:nvPr/>
        </p:nvSpPr>
        <p:spPr>
          <a:xfrm>
            <a:off x="4197375" y="376195"/>
            <a:ext cx="4316172" cy="1241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Residents’ Oral Com</a:t>
            </a:r>
            <a:r>
              <a:rPr lang="en-US" sz="3000"/>
              <a:t>petition</a:t>
            </a:r>
            <a:endParaRPr kumimoji="0" lang="en-US" sz="3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 descr="A person wearing glasses">
            <a:extLst>
              <a:ext uri="{FF2B5EF4-FFF2-40B4-BE49-F238E27FC236}">
                <a16:creationId xmlns:a16="http://schemas.microsoft.com/office/drawing/2014/main" id="{888F6562-065A-0354-4651-5FF513DA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0" r="12077" b="-2"/>
          <a:stretch/>
        </p:blipFill>
        <p:spPr>
          <a:xfrm>
            <a:off x="801097" y="771525"/>
            <a:ext cx="2907124" cy="325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6F8B4-3D91-3BA7-71FD-0AF937D8D295}"/>
              </a:ext>
            </a:extLst>
          </p:cNvPr>
          <p:cNvSpPr txBox="1"/>
          <p:nvPr/>
        </p:nvSpPr>
        <p:spPr>
          <a:xfrm>
            <a:off x="4197376" y="1804420"/>
            <a:ext cx="4316172" cy="226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0" i="0" u="none" strike="noStrike">
                <a:effectLst/>
              </a:rPr>
              <a:t>Chenchen Tian</a:t>
            </a:r>
            <a:r>
              <a:rPr lang="en-US" sz="1500"/>
              <a:t> </a:t>
            </a: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, University of Toronto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“</a:t>
            </a:r>
            <a:r>
              <a:rPr lang="en-US" sz="1500" b="0" i="1" u="none" strike="noStrike">
                <a:effectLst/>
              </a:rPr>
              <a:t>Level of evidence of perioperative guidelines for patients with obstructive sleep apnea: an evaluation using the Appraisal of Guidelines for Research and Evaluation II (AGREE II) tool</a:t>
            </a:r>
            <a:r>
              <a:rPr lang="en-US" sz="1500" i="1"/>
              <a:t> </a:t>
            </a:r>
            <a:r>
              <a:rPr kumimoji="0" lang="en-US" sz="15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5352FC-099E-C472-C103-ECFED73881B6}"/>
              </a:ext>
            </a:extLst>
          </p:cNvPr>
          <p:cNvSpPr txBox="1">
            <a:spLocks/>
          </p:cNvSpPr>
          <p:nvPr/>
        </p:nvSpPr>
        <p:spPr>
          <a:xfrm>
            <a:off x="4197375" y="376195"/>
            <a:ext cx="4316172" cy="1241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Award for Best Abstract in Education and Simulation in Anesthesia</a:t>
            </a:r>
          </a:p>
        </p:txBody>
      </p:sp>
      <p:pic>
        <p:nvPicPr>
          <p:cNvPr id="2" name="Picture 1" descr="A close-up of a person smiling">
            <a:extLst>
              <a:ext uri="{FF2B5EF4-FFF2-40B4-BE49-F238E27FC236}">
                <a16:creationId xmlns:a16="http://schemas.microsoft.com/office/drawing/2014/main" id="{2CA42BB3-A2CC-2970-C944-BA99B8A44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91"/>
          <a:stretch/>
        </p:blipFill>
        <p:spPr>
          <a:xfrm>
            <a:off x="801097" y="771525"/>
            <a:ext cx="2907124" cy="325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6F8B4-3D91-3BA7-71FD-0AF937D8D295}"/>
              </a:ext>
            </a:extLst>
          </p:cNvPr>
          <p:cNvSpPr txBox="1"/>
          <p:nvPr/>
        </p:nvSpPr>
        <p:spPr>
          <a:xfrm>
            <a:off x="4197376" y="1804420"/>
            <a:ext cx="4316172" cy="226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Sabine Nabecker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Education &amp; Simulation - Deception in simulation and its effects on the learner – a qualitative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2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F3601B-08B8-F728-64CC-0FDA9EAF5420}"/>
              </a:ext>
            </a:extLst>
          </p:cNvPr>
          <p:cNvSpPr txBox="1">
            <a:spLocks/>
          </p:cNvSpPr>
          <p:nvPr/>
        </p:nvSpPr>
        <p:spPr>
          <a:xfrm>
            <a:off x="4197375" y="376195"/>
            <a:ext cx="4316172" cy="1241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Award for Best Paper in Pediatric Anesthesia</a:t>
            </a:r>
          </a:p>
        </p:txBody>
      </p:sp>
      <p:pic>
        <p:nvPicPr>
          <p:cNvPr id="3" name="Picture 2" descr="A picture containing person, clothing, person, posing&#10;&#10;Description automatically generated">
            <a:extLst>
              <a:ext uri="{FF2B5EF4-FFF2-40B4-BE49-F238E27FC236}">
                <a16:creationId xmlns:a16="http://schemas.microsoft.com/office/drawing/2014/main" id="{872F2C64-FD5C-EAB2-759A-A4E49D226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025"/>
          <a:stretch/>
        </p:blipFill>
        <p:spPr>
          <a:xfrm>
            <a:off x="801097" y="771525"/>
            <a:ext cx="2907124" cy="325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84AFD-2FB4-FC18-5652-438CC8D47A69}"/>
              </a:ext>
            </a:extLst>
          </p:cNvPr>
          <p:cNvSpPr txBox="1"/>
          <p:nvPr/>
        </p:nvSpPr>
        <p:spPr>
          <a:xfrm>
            <a:off x="4197376" y="1804420"/>
            <a:ext cx="4316172" cy="226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Katherine Impey, University of Alberta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“Total IV versus Volatile Anesthetic for Pediatric Tonsillectomies and the Incidence of Perioperative Respiratory Adverse Events: A Cohort Study (TIVA Study)”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1714" cy="5143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5408F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03" y="381068"/>
            <a:ext cx="3765887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5408F"/>
              </a:solidFill>
              <a:latin typeface="Calibri" panose="020F0502020204030204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6DFEF42-80D4-41AB-B741-DFD13796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26" y="753281"/>
            <a:ext cx="3780585" cy="378058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F30350-89E1-48BF-9F61-291AB9776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6627" y="4657444"/>
            <a:ext cx="3765887" cy="342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25408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179BA-3BB4-4FF6-AD57-4D8D8D30656B}"/>
              </a:ext>
            </a:extLst>
          </p:cNvPr>
          <p:cNvSpPr txBox="1"/>
          <p:nvPr/>
        </p:nvSpPr>
        <p:spPr>
          <a:xfrm>
            <a:off x="388403" y="556104"/>
            <a:ext cx="41140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0" i="0" dirty="0">
                <a:solidFill>
                  <a:srgbClr val="090D11"/>
                </a:solidFill>
                <a:effectLst/>
                <a:latin typeface="proxima-nova"/>
              </a:rPr>
              <a:t>For more than half a century, we have made it our mission to recognize, promote and foster excellence in anesthesia through our award programs</a:t>
            </a:r>
            <a:r>
              <a:rPr lang="en-US" sz="2000" b="0" i="0" dirty="0">
                <a:solidFill>
                  <a:srgbClr val="090D11"/>
                </a:solidFill>
                <a:effectLst/>
                <a:latin typeface="proxima-nova"/>
              </a:rPr>
              <a:t>.</a:t>
            </a:r>
            <a:endParaRPr lang="en-US" sz="2000" dirty="0">
              <a:solidFill>
                <a:srgbClr val="25408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39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479706-1190-D2A2-3CD2-A2F2764F71A7}"/>
              </a:ext>
            </a:extLst>
          </p:cNvPr>
          <p:cNvSpPr txBox="1">
            <a:spLocks/>
          </p:cNvSpPr>
          <p:nvPr/>
        </p:nvSpPr>
        <p:spPr>
          <a:xfrm>
            <a:off x="4197375" y="376195"/>
            <a:ext cx="4316172" cy="1241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CVT Raymond Martineau Prize</a:t>
            </a:r>
          </a:p>
        </p:txBody>
      </p:sp>
      <p:pic>
        <p:nvPicPr>
          <p:cNvPr id="3" name="Picture 2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EC0FD43D-067D-27E2-AA8B-6E5C9209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6" r="2" b="2008"/>
          <a:stretch/>
        </p:blipFill>
        <p:spPr>
          <a:xfrm>
            <a:off x="801097" y="771525"/>
            <a:ext cx="2907124" cy="325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28131-3C5B-8963-3F28-8715337D513D}"/>
              </a:ext>
            </a:extLst>
          </p:cNvPr>
          <p:cNvSpPr txBox="1"/>
          <p:nvPr/>
        </p:nvSpPr>
        <p:spPr>
          <a:xfrm>
            <a:off x="4197376" y="1804420"/>
            <a:ext cx="4316172" cy="226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Kyle Chin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“Nephrectomy Negatively Impacts Physiological Mechanisms That Maintain Rat Brain Oxygenation Following Acute Hemodilutional Anemia”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0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F7444F-5225-42A1-C98E-16360804EA6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2093" y="709205"/>
            <a:ext cx="4038600" cy="3641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u="sng"/>
              <a:t>On-Site Competitions</a:t>
            </a:r>
          </a:p>
          <a:p>
            <a:r>
              <a:rPr lang="en-CA" sz="1800"/>
              <a:t>Scientific Affairs Subcommittee </a:t>
            </a:r>
          </a:p>
          <a:p>
            <a:r>
              <a:rPr lang="en-CA" sz="1800"/>
              <a:t>Competition Judges: from ACUDA and the </a:t>
            </a:r>
            <a:r>
              <a:rPr lang="en-CA" sz="1800" i="1"/>
              <a:t>Canadian Journal of Anesthesia </a:t>
            </a:r>
            <a:r>
              <a:rPr lang="en-CA" sz="1800"/>
              <a:t>Editorial Board</a:t>
            </a:r>
          </a:p>
          <a:p>
            <a:r>
              <a:rPr lang="en-CA" sz="1800"/>
              <a:t>the Cardiovascular Thoracic Section </a:t>
            </a:r>
          </a:p>
          <a:p>
            <a:r>
              <a:rPr lang="en-CA" sz="1800"/>
              <a:t>Pediatric Section </a:t>
            </a:r>
          </a:p>
          <a:p>
            <a:r>
              <a:rPr lang="en-CA" sz="1800"/>
              <a:t>Education and Simulation in Anesthesia Section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5C31A69-A35D-C3EB-7851-76F01618D225}"/>
              </a:ext>
            </a:extLst>
          </p:cNvPr>
          <p:cNvSpPr txBox="1">
            <a:spLocks/>
          </p:cNvSpPr>
          <p:nvPr/>
        </p:nvSpPr>
        <p:spPr>
          <a:xfrm>
            <a:off x="4648200" y="709205"/>
            <a:ext cx="4038600" cy="422260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Nova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Nova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Nova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Nova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Gill Sans Nova" panose="020B0602020104020203" pitchFamily="34" charset="0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300" u="sng" err="1">
                <a:latin typeface="+mn-lt"/>
              </a:rPr>
              <a:t>Honour</a:t>
            </a:r>
            <a:r>
              <a:rPr lang="en-US" sz="2300" u="sng">
                <a:latin typeface="+mn-lt"/>
              </a:rPr>
              <a:t> Awards</a:t>
            </a:r>
          </a:p>
          <a:p>
            <a:r>
              <a:rPr lang="en-US" sz="2300">
                <a:latin typeface="+mn-lt"/>
              </a:rPr>
              <a:t>Awards Committee &amp; Outstanding Volunteer Award Subcommittee</a:t>
            </a:r>
          </a:p>
          <a:p>
            <a:pPr marL="0" indent="0">
              <a:buFont typeface="Arial"/>
              <a:buNone/>
            </a:pPr>
            <a:r>
              <a:rPr lang="en-CA" sz="2300" u="sng">
                <a:latin typeface="+mn-lt"/>
              </a:rPr>
              <a:t>Research Awards</a:t>
            </a:r>
          </a:p>
          <a:p>
            <a:r>
              <a:rPr lang="en-CA" sz="2300">
                <a:latin typeface="+mn-lt"/>
              </a:rPr>
              <a:t>Research Advisory Committee</a:t>
            </a:r>
          </a:p>
          <a:p>
            <a:r>
              <a:rPr lang="en-CA" sz="2300">
                <a:latin typeface="+mn-lt"/>
              </a:rPr>
              <a:t>Canadian Anesthesia Research Foundation (CARF) and all donors</a:t>
            </a:r>
          </a:p>
          <a:p>
            <a:r>
              <a:rPr lang="en-CA" sz="2300">
                <a:latin typeface="+mn-lt"/>
              </a:rPr>
              <a:t>Ontario’s Anesthesiologists</a:t>
            </a:r>
          </a:p>
          <a:p>
            <a:pPr marL="0" indent="0">
              <a:buFont typeface="Arial"/>
              <a:buNone/>
            </a:pPr>
            <a:r>
              <a:rPr lang="en-CA" sz="2300" u="sng">
                <a:latin typeface="+mn-lt"/>
              </a:rPr>
              <a:t>Best Papers</a:t>
            </a:r>
          </a:p>
          <a:p>
            <a:r>
              <a:rPr lang="en-CA" sz="2300">
                <a:latin typeface="+mn-lt"/>
              </a:rPr>
              <a:t>Scientific Affairs Subcommittee </a:t>
            </a:r>
          </a:p>
          <a:p>
            <a:r>
              <a:rPr lang="en-CA" sz="2300">
                <a:latin typeface="+mn-lt"/>
              </a:rPr>
              <a:t>Quality and Patient Safety Committee</a:t>
            </a:r>
          </a:p>
          <a:p>
            <a:r>
              <a:rPr lang="en-CA" sz="2300">
                <a:latin typeface="+mn-lt"/>
              </a:rPr>
              <a:t>CAS Sections</a:t>
            </a:r>
          </a:p>
          <a:p>
            <a:pPr marL="0" indent="0">
              <a:buFont typeface="Arial"/>
              <a:buNone/>
            </a:pPr>
            <a:r>
              <a:rPr lang="en-CA" sz="2300" u="sng">
                <a:latin typeface="+mn-lt"/>
              </a:rPr>
              <a:t>Medical Student Essay</a:t>
            </a:r>
          </a:p>
          <a:p>
            <a:r>
              <a:rPr lang="en-US" sz="2300">
                <a:latin typeface="+mn-lt"/>
              </a:rPr>
              <a:t>Dr Carol </a:t>
            </a:r>
            <a:r>
              <a:rPr lang="en-US" sz="2300" err="1">
                <a:latin typeface="+mn-lt"/>
              </a:rPr>
              <a:t>Loffelmann</a:t>
            </a:r>
            <a:r>
              <a:rPr lang="en-US" sz="2300">
                <a:latin typeface="+mn-lt"/>
              </a:rPr>
              <a:t>, judges, undergraduate coordinators and representatives 	</a:t>
            </a:r>
            <a:r>
              <a:rPr lang="en-US" sz="2200"/>
              <a:t>		</a:t>
            </a:r>
          </a:p>
          <a:p>
            <a:endParaRPr lang="en-CA" sz="1800"/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300BC1-01C7-5C29-85C5-9375CA45447D}"/>
              </a:ext>
            </a:extLst>
          </p:cNvPr>
          <p:cNvSpPr txBox="1">
            <a:spLocks/>
          </p:cNvSpPr>
          <p:nvPr/>
        </p:nvSpPr>
        <p:spPr>
          <a:xfrm>
            <a:off x="342093" y="211690"/>
            <a:ext cx="8275374" cy="4734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 you to our Volunteer Judges &amp; Supporters!</a:t>
            </a:r>
          </a:p>
        </p:txBody>
      </p:sp>
    </p:spTree>
    <p:extLst>
      <p:ext uri="{BB962C8B-B14F-4D97-AF65-F5344CB8AC3E}">
        <p14:creationId xmlns:p14="http://schemas.microsoft.com/office/powerpoint/2010/main" val="3933466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843D411-0432-BC2B-E8E8-6A45CC6D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2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ribbon rosette">
            <a:extLst>
              <a:ext uri="{FF2B5EF4-FFF2-40B4-BE49-F238E27FC236}">
                <a16:creationId xmlns:a16="http://schemas.microsoft.com/office/drawing/2014/main" id="{9CB3F98B-52A6-4E82-BB69-8863E2EF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 b="10235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58B807-9BE7-4BDF-95BA-E82B9958D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13880"/>
            <a:ext cx="6858000" cy="1315745"/>
          </a:xfr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HONOUR AWARDS</a:t>
            </a:r>
          </a:p>
        </p:txBody>
      </p:sp>
    </p:spTree>
    <p:extLst>
      <p:ext uri="{BB962C8B-B14F-4D97-AF65-F5344CB8AC3E}">
        <p14:creationId xmlns:p14="http://schemas.microsoft.com/office/powerpoint/2010/main" val="69047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15ABBA-C22D-9C16-D80C-488474B478F8}"/>
              </a:ext>
            </a:extLst>
          </p:cNvPr>
          <p:cNvSpPr txBox="1">
            <a:spLocks/>
          </p:cNvSpPr>
          <p:nvPr/>
        </p:nvSpPr>
        <p:spPr>
          <a:xfrm>
            <a:off x="388402" y="733806"/>
            <a:ext cx="8275374" cy="3652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Gold Medal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34D9-6C60-B12C-5FBB-FA7EB2E096CE}"/>
              </a:ext>
            </a:extLst>
          </p:cNvPr>
          <p:cNvSpPr txBox="1"/>
          <p:nvPr/>
        </p:nvSpPr>
        <p:spPr>
          <a:xfrm>
            <a:off x="388402" y="2067475"/>
            <a:ext cx="4653956" cy="17620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CA" sz="2700" kern="0">
                <a:ea typeface="+mn-lt"/>
                <a:cs typeface="+mn-lt"/>
              </a:rPr>
              <a:t>Dr Philip Peng</a:t>
            </a:r>
            <a:endParaRPr lang="en-US" sz="2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25408F"/>
              </a:solidFill>
              <a:effectLst/>
              <a:highlight>
                <a:srgbClr val="FFFF00"/>
              </a:highlight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7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in recognition of </a:t>
            </a:r>
            <a:r>
              <a:rPr kumimoji="0" lang="en-US" sz="17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sustained excellence as a clinician, researcher and educator, and dedication to advancing the science and understanding of anesthesia.</a:t>
            </a:r>
            <a:endParaRPr kumimoji="0" lang="en-CA" sz="17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69F2E-CD41-97FC-F2EC-6B2214300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5" b="9885"/>
          <a:stretch/>
        </p:blipFill>
        <p:spPr>
          <a:xfrm>
            <a:off x="5845487" y="756851"/>
            <a:ext cx="2664126" cy="36528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3595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F32611E-B733-3DA8-6997-76CC17E230C6}"/>
              </a:ext>
            </a:extLst>
          </p:cNvPr>
          <p:cNvSpPr/>
          <p:nvPr/>
        </p:nvSpPr>
        <p:spPr>
          <a:xfrm>
            <a:off x="7051955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8C52F9-A683-77BC-5D0B-D2A4071DB6E1}"/>
              </a:ext>
            </a:extLst>
          </p:cNvPr>
          <p:cNvSpPr/>
          <p:nvPr/>
        </p:nvSpPr>
        <p:spPr>
          <a:xfrm>
            <a:off x="5822515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C8E07C-49B9-37A2-2E19-2EF650E0DD06}"/>
              </a:ext>
            </a:extLst>
          </p:cNvPr>
          <p:cNvSpPr/>
          <p:nvPr/>
        </p:nvSpPr>
        <p:spPr>
          <a:xfrm>
            <a:off x="4577707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51BE21-0B2F-B052-2587-D0379815A01D}"/>
              </a:ext>
            </a:extLst>
          </p:cNvPr>
          <p:cNvSpPr/>
          <p:nvPr/>
        </p:nvSpPr>
        <p:spPr>
          <a:xfrm>
            <a:off x="3340583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842F96-1C8C-B1CD-28C4-B38B959E50CE}"/>
              </a:ext>
            </a:extLst>
          </p:cNvPr>
          <p:cNvSpPr/>
          <p:nvPr/>
        </p:nvSpPr>
        <p:spPr>
          <a:xfrm>
            <a:off x="2103459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D5C2329-4940-2585-35F6-E235EA4DD2C7}"/>
              </a:ext>
            </a:extLst>
          </p:cNvPr>
          <p:cNvSpPr/>
          <p:nvPr/>
        </p:nvSpPr>
        <p:spPr>
          <a:xfrm>
            <a:off x="866335" y="442576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7FED92-71F2-C33A-E49B-69D921CD3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6" b="3406"/>
          <a:stretch/>
        </p:blipFill>
        <p:spPr>
          <a:xfrm>
            <a:off x="867729" y="1722038"/>
            <a:ext cx="1152000" cy="1583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DC0CD4F-CA6F-3C99-2910-55A70E775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5" b="3905"/>
          <a:stretch/>
        </p:blipFill>
        <p:spPr>
          <a:xfrm>
            <a:off x="7053919" y="1722038"/>
            <a:ext cx="1155080" cy="1584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3" name="Picture 42" descr="A picture containing person, person, clothing, wearing&#10;&#10;Description automatically generated">
            <a:extLst>
              <a:ext uri="{FF2B5EF4-FFF2-40B4-BE49-F238E27FC236}">
                <a16:creationId xmlns:a16="http://schemas.microsoft.com/office/drawing/2014/main" id="{E0FE03C9-9D45-B2B2-607E-4E6A9C70F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" r="654"/>
          <a:stretch/>
        </p:blipFill>
        <p:spPr>
          <a:xfrm>
            <a:off x="2097283" y="1722038"/>
            <a:ext cx="1155257" cy="1584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4" name="Picture 4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8838F93C-F791-7EBF-4887-7C6DEEDAA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0" r="2430"/>
          <a:stretch/>
        </p:blipFill>
        <p:spPr>
          <a:xfrm>
            <a:off x="5816681" y="1722038"/>
            <a:ext cx="1152000" cy="1583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5" name="Picture 4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78BAB5AA-3293-9ABC-99B8-04E593263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83" b="4183"/>
          <a:stretch/>
        </p:blipFill>
        <p:spPr>
          <a:xfrm>
            <a:off x="3342205" y="1722038"/>
            <a:ext cx="1152000" cy="1583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7" name="Picture 4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DDBAA06-9F69-B444-D5A8-4BAAE2FFEB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6" b="596"/>
          <a:stretch/>
        </p:blipFill>
        <p:spPr>
          <a:xfrm>
            <a:off x="4579443" y="1722038"/>
            <a:ext cx="1158133" cy="1584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F426A92D-8150-A806-C80D-999893662975}"/>
              </a:ext>
            </a:extLst>
          </p:cNvPr>
          <p:cNvSpPr txBox="1">
            <a:spLocks/>
          </p:cNvSpPr>
          <p:nvPr/>
        </p:nvSpPr>
        <p:spPr>
          <a:xfrm>
            <a:off x="2086110" y="3474236"/>
            <a:ext cx="1182062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Dr</a:t>
            </a: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Alezandre</a:t>
            </a: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Dauphin</a:t>
            </a:r>
            <a:endParaRPr lang="fi-FI" sz="1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 Hamilton, ON</a:t>
            </a:r>
          </a:p>
          <a:p>
            <a:endParaRPr lang="en-CA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EC124580-C237-8885-3328-18B8FF3A6AB7}"/>
              </a:ext>
            </a:extLst>
          </p:cNvPr>
          <p:cNvSpPr txBox="1">
            <a:spLocks/>
          </p:cNvSpPr>
          <p:nvPr/>
        </p:nvSpPr>
        <p:spPr>
          <a:xfrm>
            <a:off x="3328512" y="513259"/>
            <a:ext cx="1152001" cy="11741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Clinical Teacher Award</a:t>
            </a:r>
          </a:p>
          <a:p>
            <a:pPr marL="0" indent="0" algn="ctr" defTabSz="914363">
              <a:buFont typeface="Arial" panose="020B0604020202020204" pitchFamily="34" charset="0"/>
              <a:buNone/>
              <a:defRPr/>
            </a:pPr>
            <a:endParaRPr lang="en-US" sz="1400" b="1" i="1">
              <a:ln w="0"/>
              <a:solidFill>
                <a:schemeClr val="accent1"/>
              </a:solidFill>
            </a:endParaRPr>
          </a:p>
        </p:txBody>
      </p:sp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1B1B3F4A-4C12-3BCF-DD95-6976FDC27CAC}"/>
              </a:ext>
            </a:extLst>
          </p:cNvPr>
          <p:cNvSpPr txBox="1">
            <a:spLocks/>
          </p:cNvSpPr>
          <p:nvPr/>
        </p:nvSpPr>
        <p:spPr>
          <a:xfrm>
            <a:off x="723478" y="3474236"/>
            <a:ext cx="1311191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0070C0"/>
                </a:solidFill>
                <a:latin typeface="Arial"/>
                <a:cs typeface="Arial"/>
              </a:rPr>
              <a:t>Dr Devy Cheng</a:t>
            </a:r>
            <a:endParaRPr lang="en-US" sz="1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>
                <a:solidFill>
                  <a:srgbClr val="0070C0"/>
                </a:solidFill>
                <a:latin typeface="Arial"/>
                <a:cs typeface="Arial"/>
              </a:rPr>
              <a:t>London, ON</a:t>
            </a:r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D7117F9C-C510-E003-849F-037F589A5E9C}"/>
              </a:ext>
            </a:extLst>
          </p:cNvPr>
          <p:cNvSpPr txBox="1">
            <a:spLocks/>
          </p:cNvSpPr>
          <p:nvPr/>
        </p:nvSpPr>
        <p:spPr>
          <a:xfrm>
            <a:off x="859815" y="513259"/>
            <a:ext cx="1152001" cy="12008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Emeritus Award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8D0EC61B-7B2D-62B7-8384-09DB781E87E4}"/>
              </a:ext>
            </a:extLst>
          </p:cNvPr>
          <p:cNvSpPr txBox="1">
            <a:spLocks/>
          </p:cNvSpPr>
          <p:nvPr/>
        </p:nvSpPr>
        <p:spPr>
          <a:xfrm>
            <a:off x="3318072" y="3474236"/>
            <a:ext cx="1183603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Dr Hesham Talab</a:t>
            </a: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Ottawa, ON</a:t>
            </a:r>
            <a:endParaRPr lang="en-CA" sz="2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44E19663-8BD5-DAD9-2FAB-C9D7D0B956B1}"/>
              </a:ext>
            </a:extLst>
          </p:cNvPr>
          <p:cNvSpPr txBox="1">
            <a:spLocks/>
          </p:cNvSpPr>
          <p:nvPr/>
        </p:nvSpPr>
        <p:spPr>
          <a:xfrm>
            <a:off x="2011816" y="513259"/>
            <a:ext cx="1349749" cy="1188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Humanitarian Award</a:t>
            </a:r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AF6508F2-46B2-1E74-C27F-BB92F5C3D6EF}"/>
              </a:ext>
            </a:extLst>
          </p:cNvPr>
          <p:cNvSpPr txBox="1">
            <a:spLocks/>
          </p:cNvSpPr>
          <p:nvPr/>
        </p:nvSpPr>
        <p:spPr>
          <a:xfrm>
            <a:off x="4555021" y="3474236"/>
            <a:ext cx="1226261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Dr Gabriele Baldini</a:t>
            </a:r>
            <a:endParaRPr lang="fi-FI" sz="1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Montreal, QC</a:t>
            </a:r>
          </a:p>
          <a:p>
            <a:endParaRPr lang="en-CA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1">
            <a:extLst>
              <a:ext uri="{FF2B5EF4-FFF2-40B4-BE49-F238E27FC236}">
                <a16:creationId xmlns:a16="http://schemas.microsoft.com/office/drawing/2014/main" id="{807BF16B-FE82-8A53-445F-3D8CCA72ECD7}"/>
              </a:ext>
            </a:extLst>
          </p:cNvPr>
          <p:cNvSpPr txBox="1">
            <a:spLocks/>
          </p:cNvSpPr>
          <p:nvPr/>
        </p:nvSpPr>
        <p:spPr>
          <a:xfrm>
            <a:off x="4506746" y="513259"/>
            <a:ext cx="1238874" cy="12264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Clinical Practitioner Award</a:t>
            </a:r>
            <a:endParaRPr lang="en-US" sz="1400" b="1" i="1">
              <a:ln w="0"/>
              <a:solidFill>
                <a:schemeClr val="accent1"/>
              </a:solidFill>
            </a:endParaRPr>
          </a:p>
        </p:txBody>
      </p:sp>
      <p:sp>
        <p:nvSpPr>
          <p:cNvPr id="58" name="Content Placeholder 1">
            <a:extLst>
              <a:ext uri="{FF2B5EF4-FFF2-40B4-BE49-F238E27FC236}">
                <a16:creationId xmlns:a16="http://schemas.microsoft.com/office/drawing/2014/main" id="{730CF222-90D3-4DCC-FB39-5929982EC65B}"/>
              </a:ext>
            </a:extLst>
          </p:cNvPr>
          <p:cNvSpPr txBox="1">
            <a:spLocks/>
          </p:cNvSpPr>
          <p:nvPr/>
        </p:nvSpPr>
        <p:spPr>
          <a:xfrm>
            <a:off x="5799462" y="3474236"/>
            <a:ext cx="1187057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Dr</a:t>
            </a:r>
            <a:r>
              <a:rPr lang="it-IT" sz="1400">
                <a:solidFill>
                  <a:srgbClr val="0070C0"/>
                </a:solidFill>
                <a:latin typeface="Arial"/>
                <a:cs typeface="Arial"/>
              </a:rPr>
              <a:t> Natalie Clavel</a:t>
            </a:r>
          </a:p>
          <a:p>
            <a:pPr marL="0" indent="0" algn="ctr">
              <a:buNone/>
            </a:pPr>
            <a:r>
              <a:rPr lang="it-IT" sz="1400">
                <a:solidFill>
                  <a:srgbClr val="0070C0"/>
                </a:solidFill>
                <a:latin typeface="Arial"/>
                <a:cs typeface="Arial"/>
              </a:rPr>
              <a:t>Toronto, ON </a:t>
            </a:r>
            <a:endParaRPr lang="en-CA" sz="1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C3F0385D-5E64-C259-DFA4-E043202935EF}"/>
              </a:ext>
            </a:extLst>
          </p:cNvPr>
          <p:cNvSpPr txBox="1">
            <a:spLocks/>
          </p:cNvSpPr>
          <p:nvPr/>
        </p:nvSpPr>
        <p:spPr>
          <a:xfrm>
            <a:off x="5826002" y="513259"/>
            <a:ext cx="1152001" cy="123469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John Bradley Young Educator Award</a:t>
            </a:r>
          </a:p>
        </p:txBody>
      </p:sp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137DF390-8077-0C8A-8E52-F7C6DD1E769A}"/>
              </a:ext>
            </a:extLst>
          </p:cNvPr>
          <p:cNvSpPr txBox="1">
            <a:spLocks/>
          </p:cNvSpPr>
          <p:nvPr/>
        </p:nvSpPr>
        <p:spPr>
          <a:xfrm>
            <a:off x="6852572" y="3474236"/>
            <a:ext cx="1538245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Andr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 Denault</a:t>
            </a:r>
            <a:endParaRPr lang="en-CA" sz="1400">
              <a:solidFill>
                <a:srgbClr val="0070C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Montreal, QC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0EF1E5BE-7989-5B3E-18AF-5DD7F89F7587}"/>
              </a:ext>
            </a:extLst>
          </p:cNvPr>
          <p:cNvSpPr txBox="1">
            <a:spLocks/>
          </p:cNvSpPr>
          <p:nvPr/>
        </p:nvSpPr>
        <p:spPr>
          <a:xfrm>
            <a:off x="6980825" y="513259"/>
            <a:ext cx="1267020" cy="12082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400" b="1">
                <a:ln w="0"/>
                <a:solidFill>
                  <a:schemeClr val="accent1"/>
                </a:solidFill>
              </a:rPr>
              <a:t>Research Recognition Award</a:t>
            </a:r>
          </a:p>
        </p:txBody>
      </p:sp>
    </p:spTree>
    <p:extLst>
      <p:ext uri="{BB962C8B-B14F-4D97-AF65-F5344CB8AC3E}">
        <p14:creationId xmlns:p14="http://schemas.microsoft.com/office/powerpoint/2010/main" val="391535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15ABBA-C22D-9C16-D80C-488474B478F8}"/>
              </a:ext>
            </a:extLst>
          </p:cNvPr>
          <p:cNvSpPr txBox="1">
            <a:spLocks/>
          </p:cNvSpPr>
          <p:nvPr/>
        </p:nvSpPr>
        <p:spPr>
          <a:xfrm>
            <a:off x="388402" y="584989"/>
            <a:ext cx="8275374" cy="3652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Outstanding Volunteer Award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34D9-6C60-B12C-5FBB-FA7EB2E096CE}"/>
              </a:ext>
            </a:extLst>
          </p:cNvPr>
          <p:cNvSpPr txBox="1"/>
          <p:nvPr/>
        </p:nvSpPr>
        <p:spPr>
          <a:xfrm>
            <a:off x="388402" y="1113055"/>
            <a:ext cx="801284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0">
                <a:solidFill>
                  <a:srgbClr val="090D11"/>
                </a:solidFill>
                <a:effectLst/>
                <a:latin typeface="proxima-nova"/>
              </a:rPr>
              <a:t>Given in recognition of excellence in supporting CAS through volunteering.  </a:t>
            </a:r>
            <a:endParaRPr kumimoji="0" lang="en-CA" sz="17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3710C58-D4DA-635D-79E5-C45DDD02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7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15ABBA-C22D-9C16-D80C-488474B478F8}"/>
              </a:ext>
            </a:extLst>
          </p:cNvPr>
          <p:cNvSpPr txBox="1">
            <a:spLocks/>
          </p:cNvSpPr>
          <p:nvPr/>
        </p:nvSpPr>
        <p:spPr>
          <a:xfrm>
            <a:off x="388402" y="584989"/>
            <a:ext cx="8275374" cy="3652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5408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Outstanding Volunteer Award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34D9-6C60-B12C-5FBB-FA7EB2E096CE}"/>
              </a:ext>
            </a:extLst>
          </p:cNvPr>
          <p:cNvSpPr txBox="1"/>
          <p:nvPr/>
        </p:nvSpPr>
        <p:spPr>
          <a:xfrm>
            <a:off x="388402" y="1113055"/>
            <a:ext cx="801284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0" i="0">
                <a:solidFill>
                  <a:srgbClr val="090D11"/>
                </a:solidFill>
                <a:effectLst/>
                <a:latin typeface="proxima-nova"/>
              </a:rPr>
              <a:t>Given in recognition of excellence in supporting CAS through volunteering.  </a:t>
            </a:r>
            <a:endParaRPr kumimoji="0" lang="en-CA" sz="17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person, smiling&#10;&#10;Description automatically generated">
            <a:extLst>
              <a:ext uri="{FF2B5EF4-FFF2-40B4-BE49-F238E27FC236}">
                <a16:creationId xmlns:a16="http://schemas.microsoft.com/office/drawing/2014/main" id="{64F83C2C-4844-C432-128C-24847C8F8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5" t="9117" r="28978" b="30404"/>
          <a:stretch/>
        </p:blipFill>
        <p:spPr>
          <a:xfrm>
            <a:off x="480224" y="1640451"/>
            <a:ext cx="2052700" cy="32040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C663C3-7296-5FBA-4F13-9F0636228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3129" y="2844273"/>
            <a:ext cx="1745547" cy="1612520"/>
          </a:xfrm>
        </p:spPr>
        <p:txBody>
          <a:bodyPr/>
          <a:lstStyle/>
          <a:p>
            <a:pPr marL="0" lvl="0" indent="0">
              <a:buNone/>
            </a:pPr>
            <a:r>
              <a:rPr lang="en-CA">
                <a:solidFill>
                  <a:schemeClr val="accent5">
                    <a:lumMod val="75000"/>
                  </a:schemeClr>
                </a:solidFill>
              </a:rPr>
              <a:t>Dr Doreen Yee</a:t>
            </a:r>
          </a:p>
          <a:p>
            <a:pPr marL="0" lvl="0" indent="0">
              <a:buNone/>
            </a:pPr>
            <a:r>
              <a:rPr lang="en-CA">
                <a:solidFill>
                  <a:schemeClr val="accent5">
                    <a:lumMod val="75000"/>
                  </a:schemeClr>
                </a:solidFill>
              </a:rPr>
              <a:t>Toronto, ON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325A4E1-5FB7-B8F2-958C-27B4A8E0564B}"/>
              </a:ext>
            </a:extLst>
          </p:cNvPr>
          <p:cNvSpPr txBox="1">
            <a:spLocks/>
          </p:cNvSpPr>
          <p:nvPr/>
        </p:nvSpPr>
        <p:spPr>
          <a:xfrm>
            <a:off x="6711446" y="2844273"/>
            <a:ext cx="1781625" cy="161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>
                <a:solidFill>
                  <a:schemeClr val="accent5">
                    <a:lumMod val="75000"/>
                  </a:schemeClr>
                </a:solidFill>
              </a:rPr>
              <a:t>Dr James Kim</a:t>
            </a:r>
          </a:p>
          <a:p>
            <a:pPr marL="0" indent="0">
              <a:buNone/>
            </a:pPr>
            <a:r>
              <a:rPr lang="en-CA">
                <a:solidFill>
                  <a:schemeClr val="accent5">
                    <a:lumMod val="75000"/>
                  </a:schemeClr>
                </a:solidFill>
              </a:rPr>
              <a:t>Vancouver, BC</a:t>
            </a:r>
          </a:p>
          <a:p>
            <a:endParaRPr lang="en-CA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DF83B77-86ED-6697-EBBF-BFDE99CA8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3" r="-1" b="5630"/>
          <a:stretch/>
        </p:blipFill>
        <p:spPr>
          <a:xfrm rot="5400000">
            <a:off x="4013904" y="2105996"/>
            <a:ext cx="3163084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roscope lens on slide">
            <a:extLst>
              <a:ext uri="{FF2B5EF4-FFF2-40B4-BE49-F238E27FC236}">
                <a16:creationId xmlns:a16="http://schemas.microsoft.com/office/drawing/2014/main" id="{1211AF42-4EE7-48D2-B261-E8EA6AC0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b="107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58B807-9BE7-4BDF-95BA-E82B9958D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13880"/>
            <a:ext cx="6858000" cy="1315745"/>
          </a:xfr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68580" tIns="34290" rIns="68580" bIns="34290" rtlCol="0" anchor="ctr"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18025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893490B-F923-22AE-6BF9-2D4F64D97D47}"/>
              </a:ext>
            </a:extLst>
          </p:cNvPr>
          <p:cNvSpPr/>
          <p:nvPr/>
        </p:nvSpPr>
        <p:spPr>
          <a:xfrm>
            <a:off x="5153139" y="347679"/>
            <a:ext cx="2501200" cy="45185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98D068-22E2-F55D-6F5D-019A1CBBDD27}"/>
              </a:ext>
            </a:extLst>
          </p:cNvPr>
          <p:cNvSpPr/>
          <p:nvPr/>
        </p:nvSpPr>
        <p:spPr>
          <a:xfrm>
            <a:off x="1426580" y="346351"/>
            <a:ext cx="3705874" cy="45198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8C52F9-A683-77BC-5D0B-D2A4071DB6E1}"/>
              </a:ext>
            </a:extLst>
          </p:cNvPr>
          <p:cNvSpPr/>
          <p:nvPr/>
        </p:nvSpPr>
        <p:spPr>
          <a:xfrm>
            <a:off x="7724602" y="722949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C8E07C-49B9-37A2-2E19-2EF650E0DD06}"/>
              </a:ext>
            </a:extLst>
          </p:cNvPr>
          <p:cNvSpPr/>
          <p:nvPr/>
        </p:nvSpPr>
        <p:spPr>
          <a:xfrm>
            <a:off x="6448232" y="722949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51BE21-0B2F-B052-2587-D0379815A01D}"/>
              </a:ext>
            </a:extLst>
          </p:cNvPr>
          <p:cNvSpPr/>
          <p:nvPr/>
        </p:nvSpPr>
        <p:spPr>
          <a:xfrm>
            <a:off x="5195694" y="733518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842F96-1C8C-B1CD-28C4-B38B959E50CE}"/>
              </a:ext>
            </a:extLst>
          </p:cNvPr>
          <p:cNvSpPr/>
          <p:nvPr/>
        </p:nvSpPr>
        <p:spPr>
          <a:xfrm>
            <a:off x="2703459" y="733591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D5C2329-4940-2585-35F6-E235EA4DD2C7}"/>
              </a:ext>
            </a:extLst>
          </p:cNvPr>
          <p:cNvSpPr/>
          <p:nvPr/>
        </p:nvSpPr>
        <p:spPr>
          <a:xfrm>
            <a:off x="1466335" y="733591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ABE4FA-9C46-5B54-E704-47C2D6AE788B}"/>
              </a:ext>
            </a:extLst>
          </p:cNvPr>
          <p:cNvSpPr/>
          <p:nvPr/>
        </p:nvSpPr>
        <p:spPr>
          <a:xfrm>
            <a:off x="230491" y="733591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7FED92-71F2-C33A-E49B-69D921CD3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3" r="23229" b="36340"/>
          <a:stretch/>
        </p:blipFill>
        <p:spPr>
          <a:xfrm>
            <a:off x="1478577" y="1993480"/>
            <a:ext cx="1104097" cy="1580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FE03C9-9D45-B2B2-607E-4E6A9C70F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6" r="25686"/>
          <a:stretch/>
        </p:blipFill>
        <p:spPr>
          <a:xfrm>
            <a:off x="2697283" y="1993480"/>
            <a:ext cx="1152000" cy="157953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38F93C-F791-7EBF-4887-7C6DEEDAA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57" r="20074" b="16143"/>
          <a:stretch/>
        </p:blipFill>
        <p:spPr>
          <a:xfrm>
            <a:off x="7729644" y="1993480"/>
            <a:ext cx="1144249" cy="1580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AB5AA-3293-9ABC-99B8-04E593263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9" r="15059"/>
          <a:stretch/>
        </p:blipFill>
        <p:spPr>
          <a:xfrm>
            <a:off x="5197316" y="1993480"/>
            <a:ext cx="1149802" cy="1580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DD7393F-8113-6E5F-DB49-68F7154396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6" b="1036"/>
          <a:stretch/>
        </p:blipFill>
        <p:spPr>
          <a:xfrm>
            <a:off x="230491" y="1993480"/>
            <a:ext cx="1152000" cy="15795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DBAA06-9F69-B444-D5A8-4BAAE2FFEB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" r="786"/>
          <a:stretch/>
        </p:blipFill>
        <p:spPr>
          <a:xfrm>
            <a:off x="6449968" y="1993480"/>
            <a:ext cx="1155501" cy="1580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E8A52F68-19B7-95D4-7F92-921D0BE2F1C0}"/>
              </a:ext>
            </a:extLst>
          </p:cNvPr>
          <p:cNvSpPr txBox="1">
            <a:spLocks/>
          </p:cNvSpPr>
          <p:nvPr/>
        </p:nvSpPr>
        <p:spPr>
          <a:xfrm>
            <a:off x="230491" y="3686573"/>
            <a:ext cx="1170675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Dr John Peel</a:t>
            </a: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Toronto, ON</a:t>
            </a:r>
          </a:p>
          <a:p>
            <a:pPr marL="0" indent="0" algn="ctr">
              <a:buNone/>
            </a:pPr>
            <a:endParaRPr lang="en-CA" sz="1400" cap="all">
              <a:cs typeface="Calibri"/>
            </a:endParaRPr>
          </a:p>
          <a:p>
            <a:pPr marL="0" indent="0" algn="ctr">
              <a:buNone/>
            </a:pPr>
            <a:endParaRPr lang="en-CA" sz="1400" cap="all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endParaRPr lang="en-CA" sz="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FD25134C-C84A-A683-1425-A5426D828961}"/>
              </a:ext>
            </a:extLst>
          </p:cNvPr>
          <p:cNvSpPr txBox="1">
            <a:spLocks/>
          </p:cNvSpPr>
          <p:nvPr/>
        </p:nvSpPr>
        <p:spPr>
          <a:xfrm>
            <a:off x="150702" y="804274"/>
            <a:ext cx="1323071" cy="10426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rgbClr val="1F7EBE"/>
                </a:solidFill>
                <a:ea typeface="+mj-ea"/>
                <a:cs typeface="+mj-cs"/>
              </a:rPr>
              <a:t>Ontario's Anesthesiologists - CAS Residents' Research Grant</a:t>
            </a:r>
            <a:endParaRPr lang="en-US" sz="1200" b="1" i="1">
              <a:ln w="0"/>
              <a:solidFill>
                <a:srgbClr val="1F7EBE"/>
              </a:solidFill>
            </a:endParaRPr>
          </a:p>
          <a:p>
            <a:pPr marL="0" indent="0" algn="ctr" defTabSz="914363">
              <a:buFont typeface="Arial" panose="020B0604020202020204" pitchFamily="34" charset="0"/>
              <a:buNone/>
              <a:defRPr/>
            </a:pPr>
            <a:endParaRPr lang="en-US" sz="1200" b="1" i="1">
              <a:ln w="0"/>
              <a:solidFill>
                <a:schemeClr val="accent1"/>
              </a:solidFill>
            </a:endParaRP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F426A92D-8150-A806-C80D-999893662975}"/>
              </a:ext>
            </a:extLst>
          </p:cNvPr>
          <p:cNvSpPr txBox="1">
            <a:spLocks/>
          </p:cNvSpPr>
          <p:nvPr/>
        </p:nvSpPr>
        <p:spPr>
          <a:xfrm>
            <a:off x="2686110" y="3686573"/>
            <a:ext cx="1182062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Dr</a:t>
            </a: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Michael Sklar</a:t>
            </a:r>
            <a:endParaRPr lang="fi-FI" sz="1400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Toronto, ON</a:t>
            </a:r>
          </a:p>
          <a:p>
            <a:endParaRPr lang="en-CA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EC124580-C237-8885-3328-18B8FF3A6AB7}"/>
              </a:ext>
            </a:extLst>
          </p:cNvPr>
          <p:cNvSpPr txBox="1">
            <a:spLocks/>
          </p:cNvSpPr>
          <p:nvPr/>
        </p:nvSpPr>
        <p:spPr>
          <a:xfrm>
            <a:off x="5186010" y="819237"/>
            <a:ext cx="1152001" cy="11741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  <a:ea typeface="+mj-ea"/>
                <a:cs typeface="+mj-cs"/>
              </a:rPr>
              <a:t>Dr R A Gordon Research Award</a:t>
            </a:r>
            <a:endParaRPr lang="en-US" sz="1200" b="1" i="1">
              <a:ln w="0"/>
              <a:solidFill>
                <a:schemeClr val="accent1"/>
              </a:solidFill>
            </a:endParaRPr>
          </a:p>
          <a:p>
            <a:pPr marL="0" indent="0" algn="ctr" defTabSz="914363">
              <a:buFont typeface="Arial" panose="020B0604020202020204" pitchFamily="34" charset="0"/>
              <a:buNone/>
              <a:defRPr/>
            </a:pPr>
            <a:endParaRPr lang="en-US" sz="1200" b="1" i="1">
              <a:ln w="0"/>
              <a:solidFill>
                <a:schemeClr val="accent1"/>
              </a:solidFill>
            </a:endParaRPr>
          </a:p>
        </p:txBody>
      </p:sp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1B1B3F4A-4C12-3BCF-DD95-6976FDC27CAC}"/>
              </a:ext>
            </a:extLst>
          </p:cNvPr>
          <p:cNvSpPr txBox="1">
            <a:spLocks/>
          </p:cNvSpPr>
          <p:nvPr/>
        </p:nvSpPr>
        <p:spPr>
          <a:xfrm>
            <a:off x="1391514" y="3686573"/>
            <a:ext cx="1311191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Dr Kazuyoshi Aoyama</a:t>
            </a: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Calibri"/>
              </a:rPr>
              <a:t>Toronto, ON</a:t>
            </a:r>
          </a:p>
          <a:p>
            <a:pPr marL="0" indent="0" algn="ctr">
              <a:buNone/>
            </a:pPr>
            <a:endParaRPr lang="en-US" sz="14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D7117F9C-C510-E003-849F-037F589A5E9C}"/>
              </a:ext>
            </a:extLst>
          </p:cNvPr>
          <p:cNvSpPr txBox="1">
            <a:spLocks/>
          </p:cNvSpPr>
          <p:nvPr/>
        </p:nvSpPr>
        <p:spPr>
          <a:xfrm>
            <a:off x="1376314" y="804274"/>
            <a:ext cx="1349749" cy="12008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</a:rPr>
              <a:t>Canadian Anesthesiologists’ Society Research Award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8D0EC61B-7B2D-62B7-8384-09DB781E87E4}"/>
              </a:ext>
            </a:extLst>
          </p:cNvPr>
          <p:cNvSpPr txBox="1">
            <a:spLocks/>
          </p:cNvSpPr>
          <p:nvPr/>
        </p:nvSpPr>
        <p:spPr>
          <a:xfrm>
            <a:off x="5193594" y="3686573"/>
            <a:ext cx="1183603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Dr </a:t>
            </a: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Philippe </a:t>
            </a:r>
            <a:r>
              <a:rPr lang="en-CA" sz="1400" err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Richebé</a:t>
            </a:r>
            <a:endParaRPr lang="en-CA" sz="1400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Montréal, QC</a:t>
            </a:r>
            <a:endParaRPr lang="en-CA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44E19663-8BD5-DAD9-2FAB-C9D7D0B956B1}"/>
              </a:ext>
            </a:extLst>
          </p:cNvPr>
          <p:cNvSpPr txBox="1">
            <a:spLocks/>
          </p:cNvSpPr>
          <p:nvPr/>
        </p:nvSpPr>
        <p:spPr>
          <a:xfrm>
            <a:off x="2611816" y="804274"/>
            <a:ext cx="1349749" cy="1188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  <a:ea typeface="+mj-ea"/>
                <a:cs typeface="+mj-cs"/>
              </a:rPr>
              <a:t>Dr Earl </a:t>
            </a:r>
            <a:r>
              <a:rPr lang="en-US" sz="1200" b="1" err="1">
                <a:ln w="0"/>
                <a:solidFill>
                  <a:schemeClr val="accent1"/>
                </a:solidFill>
                <a:ea typeface="+mj-ea"/>
                <a:cs typeface="+mj-cs"/>
              </a:rPr>
              <a:t>Wynands</a:t>
            </a:r>
            <a:r>
              <a:rPr lang="en-US" sz="1200" b="1">
                <a:ln w="0"/>
                <a:solidFill>
                  <a:schemeClr val="accent1"/>
                </a:solidFill>
                <a:ea typeface="+mj-ea"/>
                <a:cs typeface="+mj-cs"/>
              </a:rPr>
              <a:t> Research Award</a:t>
            </a:r>
            <a:endParaRPr lang="en-US" sz="1200" b="1">
              <a:ln w="0"/>
              <a:solidFill>
                <a:schemeClr val="accent1"/>
              </a:solidFill>
              <a:cs typeface="Calibri"/>
            </a:endParaRPr>
          </a:p>
          <a:p>
            <a:pPr marL="0" indent="0" algn="ctr" defTabSz="914363">
              <a:buNone/>
              <a:defRPr/>
            </a:pPr>
            <a:endParaRPr lang="en-US" sz="1200" b="1">
              <a:ln w="0"/>
              <a:solidFill>
                <a:schemeClr val="accent1"/>
              </a:solidFill>
            </a:endParaRPr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AF6508F2-46B2-1E74-C27F-BB92F5C3D6EF}"/>
              </a:ext>
            </a:extLst>
          </p:cNvPr>
          <p:cNvSpPr txBox="1">
            <a:spLocks/>
          </p:cNvSpPr>
          <p:nvPr/>
        </p:nvSpPr>
        <p:spPr>
          <a:xfrm>
            <a:off x="6411939" y="3686573"/>
            <a:ext cx="1226261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 err="1">
                <a:solidFill>
                  <a:srgbClr val="0070C0"/>
                </a:solidFill>
                <a:latin typeface="Arial"/>
                <a:cs typeface="Arial"/>
              </a:rPr>
              <a:t>Dr</a:t>
            </a: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David </a:t>
            </a:r>
            <a:r>
              <a:rPr lang="en-CA" sz="1400" err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Ogez</a:t>
            </a:r>
            <a:endParaRPr lang="fi-FI" sz="1400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fi-FI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Montréal, QC</a:t>
            </a:r>
            <a:endParaRPr lang="fi-FI">
              <a:solidFill>
                <a:srgbClr val="0070C0"/>
              </a:solidFill>
              <a:latin typeface="Arial"/>
              <a:cs typeface="Calibri"/>
            </a:endParaRPr>
          </a:p>
          <a:p>
            <a:endParaRPr lang="en-CA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1">
            <a:extLst>
              <a:ext uri="{FF2B5EF4-FFF2-40B4-BE49-F238E27FC236}">
                <a16:creationId xmlns:a16="http://schemas.microsoft.com/office/drawing/2014/main" id="{807BF16B-FE82-8A53-445F-3D8CCA72ECD7}"/>
              </a:ext>
            </a:extLst>
          </p:cNvPr>
          <p:cNvSpPr txBox="1">
            <a:spLocks/>
          </p:cNvSpPr>
          <p:nvPr/>
        </p:nvSpPr>
        <p:spPr>
          <a:xfrm>
            <a:off x="6416143" y="804274"/>
            <a:ext cx="1238874" cy="12264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</a:rPr>
              <a:t>CAS Research Award </a:t>
            </a:r>
            <a:r>
              <a:rPr lang="en-US" sz="1200" b="1" i="1">
                <a:ln w="0"/>
                <a:solidFill>
                  <a:schemeClr val="accent1"/>
                </a:solidFill>
              </a:rPr>
              <a:t>in memory of Adrienne Cheng</a:t>
            </a:r>
          </a:p>
        </p:txBody>
      </p:sp>
      <p:sp>
        <p:nvSpPr>
          <p:cNvPr id="58" name="Content Placeholder 1">
            <a:extLst>
              <a:ext uri="{FF2B5EF4-FFF2-40B4-BE49-F238E27FC236}">
                <a16:creationId xmlns:a16="http://schemas.microsoft.com/office/drawing/2014/main" id="{730CF222-90D3-4DCC-FB39-5929982EC65B}"/>
              </a:ext>
            </a:extLst>
          </p:cNvPr>
          <p:cNvSpPr txBox="1">
            <a:spLocks/>
          </p:cNvSpPr>
          <p:nvPr/>
        </p:nvSpPr>
        <p:spPr>
          <a:xfrm>
            <a:off x="7701549" y="3686573"/>
            <a:ext cx="1187057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Dr</a:t>
            </a:r>
            <a:r>
              <a:rPr lang="it-IT" sz="140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Manoj Lalu</a:t>
            </a:r>
            <a:endParaRPr lang="it-IT" sz="1400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Ottawa, ON</a:t>
            </a:r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C3F0385D-5E64-C259-DFA4-E043202935EF}"/>
              </a:ext>
            </a:extLst>
          </p:cNvPr>
          <p:cNvSpPr txBox="1">
            <a:spLocks/>
          </p:cNvSpPr>
          <p:nvPr/>
        </p:nvSpPr>
        <p:spPr>
          <a:xfrm>
            <a:off x="7759243" y="804274"/>
            <a:ext cx="1152001" cy="123469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</a:rPr>
              <a:t>CAS Career Scientist Award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CEB1BBD-C265-8DD1-6FC5-90DC48BE5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8508" y="363360"/>
            <a:ext cx="2818074" cy="423905"/>
          </a:xfrm>
        </p:spPr>
        <p:txBody>
          <a:bodyPr>
            <a:normAutofit/>
          </a:bodyPr>
          <a:lstStyle/>
          <a:p>
            <a:r>
              <a:rPr lang="en-US" sz="2000"/>
              <a:t>New Investigator Grants</a:t>
            </a:r>
            <a:endParaRPr lang="en-CA" sz="3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B7C345-0E19-0898-45D4-F0E3E9915545}"/>
              </a:ext>
            </a:extLst>
          </p:cNvPr>
          <p:cNvSpPr/>
          <p:nvPr/>
        </p:nvSpPr>
        <p:spPr>
          <a:xfrm>
            <a:off x="3953785" y="733518"/>
            <a:ext cx="1145823" cy="403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BC6F2F-D2A5-8ED6-6620-17F1450B8F0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82" r="7782"/>
          <a:stretch/>
        </p:blipFill>
        <p:spPr>
          <a:xfrm>
            <a:off x="3947609" y="1993480"/>
            <a:ext cx="1152000" cy="157953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ABB2BAA1-5475-FBB9-99CB-BA0B0A5E7C2F}"/>
              </a:ext>
            </a:extLst>
          </p:cNvPr>
          <p:cNvSpPr txBox="1">
            <a:spLocks/>
          </p:cNvSpPr>
          <p:nvPr/>
        </p:nvSpPr>
        <p:spPr>
          <a:xfrm>
            <a:off x="3936436" y="3686573"/>
            <a:ext cx="1182062" cy="1008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i-FI" sz="1400">
                <a:solidFill>
                  <a:srgbClr val="0070C0"/>
                </a:solidFill>
                <a:latin typeface="Arial"/>
                <a:cs typeface="Arial"/>
              </a:rPr>
              <a:t>Dr </a:t>
            </a:r>
            <a:r>
              <a:rPr lang="en-CA" sz="14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Harsha Shanthanna</a:t>
            </a:r>
            <a:endParaRPr lang="fi-FI" sz="1400">
              <a:solidFill>
                <a:srgbClr val="0070C0"/>
              </a:solidFill>
              <a:latin typeface="Arial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CA" sz="1400">
                <a:solidFill>
                  <a:srgbClr val="0070C0"/>
                </a:solidFill>
                <a:latin typeface="Arial"/>
                <a:cs typeface="Arial"/>
              </a:rPr>
              <a:t>Hamilton, ON</a:t>
            </a:r>
          </a:p>
          <a:p>
            <a:endParaRPr lang="en-CA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9811566-FE65-9EF6-497B-BAC0E5DAB5C6}"/>
              </a:ext>
            </a:extLst>
          </p:cNvPr>
          <p:cNvSpPr txBox="1">
            <a:spLocks/>
          </p:cNvSpPr>
          <p:nvPr/>
        </p:nvSpPr>
        <p:spPr>
          <a:xfrm>
            <a:off x="3916110" y="804274"/>
            <a:ext cx="1261438" cy="1188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63">
              <a:buNone/>
              <a:defRPr/>
            </a:pPr>
            <a:r>
              <a:rPr lang="en-US" sz="1200" b="1">
                <a:ln w="0"/>
                <a:solidFill>
                  <a:schemeClr val="accent1"/>
                </a:solidFill>
                <a:ea typeface="+mj-ea"/>
                <a:cs typeface="+mj-cs"/>
              </a:rPr>
              <a:t> Dr James </a:t>
            </a:r>
            <a:r>
              <a:rPr lang="en-US" sz="1200" b="1" err="1">
                <a:ln w="0"/>
                <a:solidFill>
                  <a:schemeClr val="accent1"/>
                </a:solidFill>
                <a:ea typeface="+mj-ea"/>
                <a:cs typeface="+mj-cs"/>
              </a:rPr>
              <a:t>Beckstead</a:t>
            </a:r>
            <a:r>
              <a:rPr lang="en-US" sz="1200" b="1">
                <a:ln w="0"/>
                <a:solidFill>
                  <a:schemeClr val="accent1"/>
                </a:solidFill>
                <a:ea typeface="+mj-ea"/>
                <a:cs typeface="+mj-cs"/>
              </a:rPr>
              <a:t> Award – NEW </a:t>
            </a:r>
            <a:endParaRPr lang="en-US" sz="1200" b="1">
              <a:ln w="0"/>
              <a:solidFill>
                <a:schemeClr val="accent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2B3210-262F-2CCC-1376-2A35D93A57A3}"/>
              </a:ext>
            </a:extLst>
          </p:cNvPr>
          <p:cNvSpPr txBox="1">
            <a:spLocks/>
          </p:cNvSpPr>
          <p:nvPr/>
        </p:nvSpPr>
        <p:spPr>
          <a:xfrm>
            <a:off x="5632723" y="406739"/>
            <a:ext cx="1524303" cy="35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Open Grants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18325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6">
      <a:dk1>
        <a:srgbClr val="000000"/>
      </a:dk1>
      <a:lt1>
        <a:srgbClr val="FFFFFF"/>
      </a:lt1>
      <a:dk2>
        <a:srgbClr val="1D6FBE"/>
      </a:dk2>
      <a:lt2>
        <a:srgbClr val="E3F2FD"/>
      </a:lt2>
      <a:accent1>
        <a:srgbClr val="1D7DBE"/>
      </a:accent1>
      <a:accent2>
        <a:srgbClr val="186DA7"/>
      </a:accent2>
      <a:accent3>
        <a:srgbClr val="1D7DBE"/>
      </a:accent3>
      <a:accent4>
        <a:srgbClr val="1D92BE"/>
      </a:accent4>
      <a:accent5>
        <a:srgbClr val="41B3F5"/>
      </a:accent5>
      <a:accent6>
        <a:srgbClr val="1DADDC"/>
      </a:accent6>
      <a:hlink>
        <a:srgbClr val="1E88E5"/>
      </a:hlink>
      <a:folHlink>
        <a:srgbClr val="1565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staltVTI">
  <a:themeElements>
    <a:clrScheme name="CAS">
      <a:dk1>
        <a:srgbClr val="25408F"/>
      </a:dk1>
      <a:lt1>
        <a:srgbClr val="25408F"/>
      </a:lt1>
      <a:dk2>
        <a:srgbClr val="FFFFFF"/>
      </a:dk2>
      <a:lt2>
        <a:srgbClr val="FFFFFF"/>
      </a:lt2>
      <a:accent1>
        <a:srgbClr val="25408F"/>
      </a:accent1>
      <a:accent2>
        <a:srgbClr val="E81D2D"/>
      </a:accent2>
      <a:accent3>
        <a:srgbClr val="FFFFFF"/>
      </a:accent3>
      <a:accent4>
        <a:srgbClr val="E81D2D"/>
      </a:accent4>
      <a:accent5>
        <a:srgbClr val="25408F"/>
      </a:accent5>
      <a:accent6>
        <a:srgbClr val="FFFFFF"/>
      </a:accent6>
      <a:hlink>
        <a:srgbClr val="25408F"/>
      </a:hlink>
      <a:folHlink>
        <a:srgbClr val="E81D2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6">
      <a:dk1>
        <a:srgbClr val="000000"/>
      </a:dk1>
      <a:lt1>
        <a:srgbClr val="FFFFFF"/>
      </a:lt1>
      <a:dk2>
        <a:srgbClr val="1D6FBE"/>
      </a:dk2>
      <a:lt2>
        <a:srgbClr val="E3F2FD"/>
      </a:lt2>
      <a:accent1>
        <a:srgbClr val="1D7DBE"/>
      </a:accent1>
      <a:accent2>
        <a:srgbClr val="186DA7"/>
      </a:accent2>
      <a:accent3>
        <a:srgbClr val="1D7DBE"/>
      </a:accent3>
      <a:accent4>
        <a:srgbClr val="1D92BE"/>
      </a:accent4>
      <a:accent5>
        <a:srgbClr val="41B3F5"/>
      </a:accent5>
      <a:accent6>
        <a:srgbClr val="1DADDC"/>
      </a:accent6>
      <a:hlink>
        <a:srgbClr val="1E88E5"/>
      </a:hlink>
      <a:folHlink>
        <a:srgbClr val="1565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CB8F2EF8CB144FB78419F8FAA44F9B" ma:contentTypeVersion="17" ma:contentTypeDescription="Create a new document." ma:contentTypeScope="" ma:versionID="5e9c87368380ba4869cb8e19773e6090">
  <xsd:schema xmlns:xsd="http://www.w3.org/2001/XMLSchema" xmlns:xs="http://www.w3.org/2001/XMLSchema" xmlns:p="http://schemas.microsoft.com/office/2006/metadata/properties" xmlns:ns2="1dc3d36d-4f06-4865-8a51-31544cce398d" xmlns:ns3="9378fde8-1797-4980-b50f-ca47c26aeff0" targetNamespace="http://schemas.microsoft.com/office/2006/metadata/properties" ma:root="true" ma:fieldsID="065be30b6797b7b7d9b9319899639aac" ns2:_="" ns3:_="">
    <xsd:import namespace="1dc3d36d-4f06-4865-8a51-31544cce398d"/>
    <xsd:import namespace="9378fde8-1797-4980-b50f-ca47c26aef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Siz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c3d36d-4f06-4865-8a51-31544cce3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Size" ma:index="21" nillable="true" ma:displayName="Size" ma:list="{1dc3d36d-4f06-4865-8a51-31544cce398d}" ma:internalName="Size" ma:showField="Title">
      <xsd:simpleType>
        <xsd:restriction base="dms:Lookup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a2f1cfe-faed-404d-8156-813e8cd78a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8fde8-1797-4980-b50f-ca47c26aef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7cc167-c564-4cad-9026-9a978d5b98a1}" ma:internalName="TaxCatchAll" ma:showField="CatchAllData" ma:web="9378fde8-1797-4980-b50f-ca47c26aef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ize xmlns="1dc3d36d-4f06-4865-8a51-31544cce398d" xsi:nil="true"/>
    <lcf76f155ced4ddcb4097134ff3c332f xmlns="1dc3d36d-4f06-4865-8a51-31544cce398d">
      <Terms xmlns="http://schemas.microsoft.com/office/infopath/2007/PartnerControls"/>
    </lcf76f155ced4ddcb4097134ff3c332f>
    <TaxCatchAll xmlns="9378fde8-1797-4980-b50f-ca47c26aeff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38FBCC-0605-4394-B05A-2AB38C1D94CF}">
  <ds:schemaRefs>
    <ds:schemaRef ds:uri="1dc3d36d-4f06-4865-8a51-31544cce398d"/>
    <ds:schemaRef ds:uri="9378fde8-1797-4980-b50f-ca47c26aef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6290146-50A8-43B2-B303-44501970C4CA}">
  <ds:schemaRefs>
    <ds:schemaRef ds:uri="1dc3d36d-4f06-4865-8a51-31544cce398d"/>
    <ds:schemaRef ds:uri="9378fde8-1797-4980-b50f-ca47c26aeff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760C5A-525E-4B42-8446-D272F2B1AC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</TotalTime>
  <Words>654</Words>
  <Application>Microsoft Office PowerPoint</Application>
  <PresentationFormat>On-screen Show (16:9)</PresentationFormat>
  <Paragraphs>139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Gill Sans Nova</vt:lpstr>
      <vt:lpstr>proxima-nova</vt:lpstr>
      <vt:lpstr>1_Office Theme</vt:lpstr>
      <vt:lpstr>GestaltVTI</vt:lpstr>
      <vt:lpstr>Office Theme</vt:lpstr>
      <vt:lpstr>2_Office Theme</vt:lpstr>
      <vt:lpstr>CAS 2022 Awards Program WINNERS</vt:lpstr>
      <vt:lpstr>PowerPoint Presentation</vt:lpstr>
      <vt:lpstr>HONOUR AWARDS</vt:lpstr>
      <vt:lpstr>PowerPoint Presentation</vt:lpstr>
      <vt:lpstr>PowerPoint Presentation</vt:lpstr>
      <vt:lpstr>PowerPoint Presentation</vt:lpstr>
      <vt:lpstr>PowerPoint Presentation</vt:lpstr>
      <vt:lpstr>RESEARCH PROGRAM</vt:lpstr>
      <vt:lpstr>New Investigator Grants</vt:lpstr>
      <vt:lpstr>Dr James Beckstead </vt:lpstr>
      <vt:lpstr>BEST ABSTRACT AWARDS</vt:lpstr>
      <vt:lpstr>PowerPoint Presentation</vt:lpstr>
      <vt:lpstr>MEDICAL STUDENT ESSAY COMPETITION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Ergun Kayis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Cristina Mita</cp:lastModifiedBy>
  <cp:revision>1</cp:revision>
  <cp:lastPrinted>2015-03-02T20:38:25Z</cp:lastPrinted>
  <dcterms:created xsi:type="dcterms:W3CDTF">2014-07-08T04:55:45Z</dcterms:created>
  <dcterms:modified xsi:type="dcterms:W3CDTF">2022-09-20T14:34:43Z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0x010100D7CB8F2EF8CB144FB78419F8FAA44F9B</vt:lpwstr>
  </property>
  <property fmtid="{D5CDD505-2E9C-101B-9397-08002B2CF9AE}" pid="3" name="MediaServiceImageTags">
    <vt:lpwstr/>
  </property>
</Properties>
</file>